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9" r:id="rId2"/>
    <p:sldId id="396" r:id="rId3"/>
    <p:sldId id="258" r:id="rId4"/>
    <p:sldId id="397" r:id="rId5"/>
    <p:sldId id="290" r:id="rId6"/>
    <p:sldId id="263" r:id="rId7"/>
    <p:sldId id="259" r:id="rId8"/>
    <p:sldId id="387" r:id="rId9"/>
    <p:sldId id="391" r:id="rId10"/>
    <p:sldId id="388" r:id="rId11"/>
    <p:sldId id="389" r:id="rId12"/>
    <p:sldId id="384" r:id="rId13"/>
    <p:sldId id="287" r:id="rId14"/>
    <p:sldId id="319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0033CC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FE9FC-3819-480C-8342-500F7A87FA85}" v="34" dt="2022-09-08T16:02:03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9" autoAdjust="0"/>
    <p:restoredTop sz="95370"/>
  </p:normalViewPr>
  <p:slideViewPr>
    <p:cSldViewPr snapToGrid="0">
      <p:cViewPr varScale="1">
        <p:scale>
          <a:sx n="69" d="100"/>
          <a:sy n="69" d="100"/>
        </p:scale>
        <p:origin x="5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ALICK, THERESA M" userId="5a7738b2-d91d-4b20-939f-cd6950517606" providerId="ADAL" clId="{612D2815-A9B9-4A68-AE4B-E9803B304721}"/>
    <pc:docChg chg="undo custSel addSld delSld modSld sldOrd">
      <pc:chgData name="MEHALICK, THERESA M" userId="5a7738b2-d91d-4b20-939f-cd6950517606" providerId="ADAL" clId="{612D2815-A9B9-4A68-AE4B-E9803B304721}" dt="2021-09-09T23:41:34.556" v="284"/>
      <pc:docMkLst>
        <pc:docMk/>
      </pc:docMkLst>
      <pc:sldChg chg="modSp mod ord">
        <pc:chgData name="MEHALICK, THERESA M" userId="5a7738b2-d91d-4b20-939f-cd6950517606" providerId="ADAL" clId="{612D2815-A9B9-4A68-AE4B-E9803B304721}" dt="2021-09-09T23:41:34.556" v="284"/>
        <pc:sldMkLst>
          <pc:docMk/>
          <pc:sldMk cId="3601334645" sldId="257"/>
        </pc:sldMkLst>
        <pc:spChg chg="mod">
          <ac:chgData name="MEHALICK, THERESA M" userId="5a7738b2-d91d-4b20-939f-cd6950517606" providerId="ADAL" clId="{612D2815-A9B9-4A68-AE4B-E9803B304721}" dt="2021-09-08T16:04:36.845" v="22" actId="6549"/>
          <ac:spMkLst>
            <pc:docMk/>
            <pc:sldMk cId="3601334645" sldId="257"/>
            <ac:spMk id="3" creationId="{AF4DA265-6B28-460E-9254-25373BB54C03}"/>
          </ac:spMkLst>
        </pc:spChg>
        <pc:graphicFrameChg chg="modGraphic">
          <ac:chgData name="MEHALICK, THERESA M" userId="5a7738b2-d91d-4b20-939f-cd6950517606" providerId="ADAL" clId="{612D2815-A9B9-4A68-AE4B-E9803B304721}" dt="2021-09-08T16:04:16.905" v="10" actId="20577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delSp del mod">
        <pc:chgData name="MEHALICK, THERESA M" userId="5a7738b2-d91d-4b20-939f-cd6950517606" providerId="ADAL" clId="{612D2815-A9B9-4A68-AE4B-E9803B304721}" dt="2021-09-09T16:21:26.876" v="121" actId="47"/>
        <pc:sldMkLst>
          <pc:docMk/>
          <pc:sldMk cId="2903934790" sldId="261"/>
        </pc:sldMkLst>
        <pc:picChg chg="del">
          <ac:chgData name="MEHALICK, THERESA M" userId="5a7738b2-d91d-4b20-939f-cd6950517606" providerId="ADAL" clId="{612D2815-A9B9-4A68-AE4B-E9803B304721}" dt="2021-09-08T16:05:06.068" v="38" actId="478"/>
          <ac:picMkLst>
            <pc:docMk/>
            <pc:sldMk cId="2903934790" sldId="261"/>
            <ac:picMk id="6" creationId="{10945BD3-B524-41A5-8EEF-B2197A3433D2}"/>
          </ac:picMkLst>
        </pc:picChg>
      </pc:sldChg>
      <pc:sldChg chg="addSp delSp modSp mod">
        <pc:chgData name="MEHALICK, THERESA M" userId="5a7738b2-d91d-4b20-939f-cd6950517606" providerId="ADAL" clId="{612D2815-A9B9-4A68-AE4B-E9803B304721}" dt="2021-09-09T16:23:00.809" v="130" actId="1076"/>
        <pc:sldMkLst>
          <pc:docMk/>
          <pc:sldMk cId="695197538" sldId="263"/>
        </pc:sldMkLst>
        <pc:picChg chg="del">
          <ac:chgData name="MEHALICK, THERESA M" userId="5a7738b2-d91d-4b20-939f-cd6950517606" providerId="ADAL" clId="{612D2815-A9B9-4A68-AE4B-E9803B304721}" dt="2021-09-08T16:05:09.468" v="39" actId="478"/>
          <ac:picMkLst>
            <pc:docMk/>
            <pc:sldMk cId="695197538" sldId="263"/>
            <ac:picMk id="3" creationId="{B807D467-4A7F-4410-8789-CCF53844F439}"/>
          </ac:picMkLst>
        </pc:picChg>
        <pc:picChg chg="add mod">
          <ac:chgData name="MEHALICK, THERESA M" userId="5a7738b2-d91d-4b20-939f-cd6950517606" providerId="ADAL" clId="{612D2815-A9B9-4A68-AE4B-E9803B304721}" dt="2021-09-09T16:23:00.809" v="130" actId="1076"/>
          <ac:picMkLst>
            <pc:docMk/>
            <pc:sldMk cId="695197538" sldId="263"/>
            <ac:picMk id="3" creationId="{DF4E2773-F9A5-4B05-B646-6CD385072C56}"/>
          </ac:picMkLst>
        </pc:picChg>
      </pc:sldChg>
      <pc:sldChg chg="add del">
        <pc:chgData name="MEHALICK, THERESA M" userId="5a7738b2-d91d-4b20-939f-cd6950517606" providerId="ADAL" clId="{612D2815-A9B9-4A68-AE4B-E9803B304721}" dt="2021-09-09T16:27:45.720" v="142" actId="47"/>
        <pc:sldMkLst>
          <pc:docMk/>
          <pc:sldMk cId="3227791595" sldId="276"/>
        </pc:sldMkLst>
      </pc:sldChg>
      <pc:sldChg chg="add del">
        <pc:chgData name="MEHALICK, THERESA M" userId="5a7738b2-d91d-4b20-939f-cd6950517606" providerId="ADAL" clId="{612D2815-A9B9-4A68-AE4B-E9803B304721}" dt="2021-09-09T16:27:47.047" v="143" actId="47"/>
        <pc:sldMkLst>
          <pc:docMk/>
          <pc:sldMk cId="331837013" sldId="286"/>
        </pc:sldMkLst>
      </pc:sldChg>
      <pc:sldChg chg="modSp add del mod modAnim">
        <pc:chgData name="MEHALICK, THERESA M" userId="5a7738b2-d91d-4b20-939f-cd6950517606" providerId="ADAL" clId="{612D2815-A9B9-4A68-AE4B-E9803B304721}" dt="2021-09-09T23:12:20.962" v="282"/>
        <pc:sldMkLst>
          <pc:docMk/>
          <pc:sldMk cId="1247589298" sldId="287"/>
        </pc:sldMkLst>
        <pc:spChg chg="mod">
          <ac:chgData name="MEHALICK, THERESA M" userId="5a7738b2-d91d-4b20-939f-cd6950517606" providerId="ADAL" clId="{612D2815-A9B9-4A68-AE4B-E9803B304721}" dt="2021-09-09T16:45:55.833" v="268" actId="255"/>
          <ac:spMkLst>
            <pc:docMk/>
            <pc:sldMk cId="1247589298" sldId="287"/>
            <ac:spMk id="7" creationId="{8296B781-1656-42DC-8DDB-E705ECF5B994}"/>
          </ac:spMkLst>
        </pc:spChg>
        <pc:spChg chg="mod">
          <ac:chgData name="MEHALICK, THERESA M" userId="5a7738b2-d91d-4b20-939f-cd6950517606" providerId="ADAL" clId="{612D2815-A9B9-4A68-AE4B-E9803B304721}" dt="2021-09-09T16:45:12.134" v="234" actId="6549"/>
          <ac:spMkLst>
            <pc:docMk/>
            <pc:sldMk cId="1247589298" sldId="287"/>
            <ac:spMk id="9" creationId="{498688BE-E88C-40A5-AE00-FAACF4956129}"/>
          </ac:spMkLst>
        </pc:spChg>
        <pc:spChg chg="mod">
          <ac:chgData name="MEHALICK, THERESA M" userId="5a7738b2-d91d-4b20-939f-cd6950517606" providerId="ADAL" clId="{612D2815-A9B9-4A68-AE4B-E9803B304721}" dt="2021-09-09T16:47:07.217" v="277" actId="20577"/>
          <ac:spMkLst>
            <pc:docMk/>
            <pc:sldMk cId="1247589298" sldId="287"/>
            <ac:spMk id="11" creationId="{34974E66-3597-4245-9EC2-0C1B698AA284}"/>
          </ac:spMkLst>
        </pc:spChg>
      </pc:sldChg>
      <pc:sldChg chg="modSp add mod">
        <pc:chgData name="MEHALICK, THERESA M" userId="5a7738b2-d91d-4b20-939f-cd6950517606" providerId="ADAL" clId="{612D2815-A9B9-4A68-AE4B-E9803B304721}" dt="2021-09-09T16:21:39.240" v="126" actId="20577"/>
        <pc:sldMkLst>
          <pc:docMk/>
          <pc:sldMk cId="2237268047" sldId="290"/>
        </pc:sldMkLst>
        <pc:graphicFrameChg chg="modGraphic">
          <ac:chgData name="MEHALICK, THERESA M" userId="5a7738b2-d91d-4b20-939f-cd6950517606" providerId="ADAL" clId="{612D2815-A9B9-4A68-AE4B-E9803B304721}" dt="2021-09-09T16:21:39.240" v="126" actId="20577"/>
          <ac:graphicFrameMkLst>
            <pc:docMk/>
            <pc:sldMk cId="2237268047" sldId="290"/>
            <ac:graphicFrameMk id="3" creationId="{00000000-0000-0000-0000-000000000000}"/>
          </ac:graphicFrameMkLst>
        </pc:graphicFrameChg>
      </pc:sldChg>
      <pc:sldChg chg="addSp delSp modSp mod">
        <pc:chgData name="MEHALICK, THERESA M" userId="5a7738b2-d91d-4b20-939f-cd6950517606" providerId="ADAL" clId="{612D2815-A9B9-4A68-AE4B-E9803B304721}" dt="2021-09-09T16:42:46.497" v="221" actId="14100"/>
        <pc:sldMkLst>
          <pc:docMk/>
          <pc:sldMk cId="2030236509" sldId="384"/>
        </pc:sldMkLst>
        <pc:graphicFrameChg chg="modGraphic">
          <ac:chgData name="MEHALICK, THERESA M" userId="5a7738b2-d91d-4b20-939f-cd6950517606" providerId="ADAL" clId="{612D2815-A9B9-4A68-AE4B-E9803B304721}" dt="2021-09-09T16:18:27.248" v="115" actId="6549"/>
          <ac:graphicFrameMkLst>
            <pc:docMk/>
            <pc:sldMk cId="2030236509" sldId="384"/>
            <ac:graphicFrameMk id="5" creationId="{00000000-0000-0000-0000-000000000000}"/>
          </ac:graphicFrameMkLst>
        </pc:graphicFrameChg>
        <pc:picChg chg="add del mod">
          <ac:chgData name="MEHALICK, THERESA M" userId="5a7738b2-d91d-4b20-939f-cd6950517606" providerId="ADAL" clId="{612D2815-A9B9-4A68-AE4B-E9803B304721}" dt="2021-09-09T16:37:41.731" v="200" actId="21"/>
          <ac:picMkLst>
            <pc:docMk/>
            <pc:sldMk cId="2030236509" sldId="384"/>
            <ac:picMk id="3" creationId="{E0EDBF97-1566-46A5-91A5-2B8E4F77D3EE}"/>
          </ac:picMkLst>
        </pc:picChg>
        <pc:picChg chg="add del mod">
          <ac:chgData name="MEHALICK, THERESA M" userId="5a7738b2-d91d-4b20-939f-cd6950517606" providerId="ADAL" clId="{612D2815-A9B9-4A68-AE4B-E9803B304721}" dt="2021-09-09T16:42:20.566" v="215" actId="21"/>
          <ac:picMkLst>
            <pc:docMk/>
            <pc:sldMk cId="2030236509" sldId="384"/>
            <ac:picMk id="6" creationId="{A4F7D853-D106-455A-B647-BA6FE8B53391}"/>
          </ac:picMkLst>
        </pc:picChg>
        <pc:picChg chg="del ord">
          <ac:chgData name="MEHALICK, THERESA M" userId="5a7738b2-d91d-4b20-939f-cd6950517606" providerId="ADAL" clId="{612D2815-A9B9-4A68-AE4B-E9803B304721}" dt="2021-09-09T16:42:21.650" v="216" actId="478"/>
          <ac:picMkLst>
            <pc:docMk/>
            <pc:sldMk cId="2030236509" sldId="384"/>
            <ac:picMk id="7" creationId="{32E23EDF-7D24-48E5-A7CB-F54FA93C1A1B}"/>
          </ac:picMkLst>
        </pc:picChg>
        <pc:picChg chg="del">
          <ac:chgData name="MEHALICK, THERESA M" userId="5a7738b2-d91d-4b20-939f-cd6950517606" providerId="ADAL" clId="{612D2815-A9B9-4A68-AE4B-E9803B304721}" dt="2021-09-09T16:37:42.896" v="201" actId="478"/>
          <ac:picMkLst>
            <pc:docMk/>
            <pc:sldMk cId="2030236509" sldId="384"/>
            <ac:picMk id="12" creationId="{EB0BB50B-5098-4412-88C5-D6EBCCF3E33C}"/>
          </ac:picMkLst>
        </pc:picChg>
        <pc:picChg chg="add mod ord">
          <ac:chgData name="MEHALICK, THERESA M" userId="5a7738b2-d91d-4b20-939f-cd6950517606" providerId="ADAL" clId="{612D2815-A9B9-4A68-AE4B-E9803B304721}" dt="2021-09-09T16:37:51.816" v="205" actId="167"/>
          <ac:picMkLst>
            <pc:docMk/>
            <pc:sldMk cId="2030236509" sldId="384"/>
            <ac:picMk id="15" creationId="{785C432F-AFEA-4582-A701-B7EBFDDB5813}"/>
          </ac:picMkLst>
        </pc:picChg>
        <pc:picChg chg="add mod ord">
          <ac:chgData name="MEHALICK, THERESA M" userId="5a7738b2-d91d-4b20-939f-cd6950517606" providerId="ADAL" clId="{612D2815-A9B9-4A68-AE4B-E9803B304721}" dt="2021-09-09T16:42:34.777" v="219" actId="14100"/>
          <ac:picMkLst>
            <pc:docMk/>
            <pc:sldMk cId="2030236509" sldId="384"/>
            <ac:picMk id="18" creationId="{6A78962F-B553-41EC-83C4-CD27E68D0BFC}"/>
          </ac:picMkLst>
        </pc:picChg>
        <pc:inkChg chg="mod">
          <ac:chgData name="MEHALICK, THERESA M" userId="5a7738b2-d91d-4b20-939f-cd6950517606" providerId="ADAL" clId="{612D2815-A9B9-4A68-AE4B-E9803B304721}" dt="2021-09-09T16:38:02.072" v="209" actId="14100"/>
          <ac:inkMkLst>
            <pc:docMk/>
            <pc:sldMk cId="2030236509" sldId="384"/>
            <ac:inkMk id="13" creationId="{8C51C3E1-980B-49E5-83E4-733BEF1694F5}"/>
          </ac:inkMkLst>
        </pc:inkChg>
        <pc:inkChg chg="mod">
          <ac:chgData name="MEHALICK, THERESA M" userId="5a7738b2-d91d-4b20-939f-cd6950517606" providerId="ADAL" clId="{612D2815-A9B9-4A68-AE4B-E9803B304721}" dt="2021-09-09T16:42:38.362" v="220" actId="1076"/>
          <ac:inkMkLst>
            <pc:docMk/>
            <pc:sldMk cId="2030236509" sldId="384"/>
            <ac:inkMk id="16" creationId="{510AFA11-17D3-4068-9DD2-F1AA744E6DEB}"/>
          </ac:inkMkLst>
        </pc:inkChg>
        <pc:inkChg chg="mod">
          <ac:chgData name="MEHALICK, THERESA M" userId="5a7738b2-d91d-4b20-939f-cd6950517606" providerId="ADAL" clId="{612D2815-A9B9-4A68-AE4B-E9803B304721}" dt="2021-09-09T16:42:46.497" v="221" actId="14100"/>
          <ac:inkMkLst>
            <pc:docMk/>
            <pc:sldMk cId="2030236509" sldId="384"/>
            <ac:inkMk id="28" creationId="{6DC4C096-59A1-43C1-96C5-88C6E4BA36C5}"/>
          </ac:inkMkLst>
        </pc:inkChg>
      </pc:sldChg>
      <pc:sldChg chg="modSp mod">
        <pc:chgData name="MEHALICK, THERESA M" userId="5a7738b2-d91d-4b20-939f-cd6950517606" providerId="ADAL" clId="{612D2815-A9B9-4A68-AE4B-E9803B304721}" dt="2021-09-09T16:17:26.624" v="86" actId="255"/>
        <pc:sldMkLst>
          <pc:docMk/>
          <pc:sldMk cId="2860866189" sldId="387"/>
        </pc:sldMkLst>
        <pc:graphicFrameChg chg="modGraphic">
          <ac:chgData name="MEHALICK, THERESA M" userId="5a7738b2-d91d-4b20-939f-cd6950517606" providerId="ADAL" clId="{612D2815-A9B9-4A68-AE4B-E9803B304721}" dt="2021-09-09T16:17:26.624" v="86" actId="255"/>
          <ac:graphicFrameMkLst>
            <pc:docMk/>
            <pc:sldMk cId="2860866189" sldId="387"/>
            <ac:graphicFrameMk id="6" creationId="{00000000-0000-0000-0000-000000000000}"/>
          </ac:graphicFrameMkLst>
        </pc:graphicFrameChg>
      </pc:sldChg>
      <pc:sldChg chg="modSp mod">
        <pc:chgData name="MEHALICK, THERESA M" userId="5a7738b2-d91d-4b20-939f-cd6950517606" providerId="ADAL" clId="{612D2815-A9B9-4A68-AE4B-E9803B304721}" dt="2021-09-09T16:18:02.574" v="92" actId="255"/>
        <pc:sldMkLst>
          <pc:docMk/>
          <pc:sldMk cId="3755879752" sldId="388"/>
        </pc:sldMkLst>
        <pc:graphicFrameChg chg="mod modGraphic">
          <ac:chgData name="MEHALICK, THERESA M" userId="5a7738b2-d91d-4b20-939f-cd6950517606" providerId="ADAL" clId="{612D2815-A9B9-4A68-AE4B-E9803B304721}" dt="2021-09-09T16:17:43.417" v="89" actId="255"/>
          <ac:graphicFrameMkLst>
            <pc:docMk/>
            <pc:sldMk cId="3755879752" sldId="388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612D2815-A9B9-4A68-AE4B-E9803B304721}" dt="2021-09-09T16:18:02.574" v="92" actId="255"/>
          <ac:graphicFrameMkLst>
            <pc:docMk/>
            <pc:sldMk cId="3755879752" sldId="388"/>
            <ac:graphicFrameMk id="10" creationId="{03F53F5A-87BC-40F5-9452-1C0B3C0FA284}"/>
          </ac:graphicFrameMkLst>
        </pc:graphicFrameChg>
      </pc:sldChg>
      <pc:sldChg chg="modSp mod">
        <pc:chgData name="MEHALICK, THERESA M" userId="5a7738b2-d91d-4b20-939f-cd6950517606" providerId="ADAL" clId="{612D2815-A9B9-4A68-AE4B-E9803B304721}" dt="2021-09-09T16:36:29.891" v="195" actId="1076"/>
        <pc:sldMkLst>
          <pc:docMk/>
          <pc:sldMk cId="860703692" sldId="389"/>
        </pc:sldMkLst>
        <pc:spChg chg="mod">
          <ac:chgData name="MEHALICK, THERESA M" userId="5a7738b2-d91d-4b20-939f-cd6950517606" providerId="ADAL" clId="{612D2815-A9B9-4A68-AE4B-E9803B304721}" dt="2021-09-09T16:36:29.891" v="195" actId="1076"/>
          <ac:spMkLst>
            <pc:docMk/>
            <pc:sldMk cId="860703692" sldId="389"/>
            <ac:spMk id="13" creationId="{518D2FC5-315F-41B9-AA5F-38A7CA8B307D}"/>
          </ac:spMkLst>
        </pc:spChg>
        <pc:graphicFrameChg chg="mod modGraphic">
          <ac:chgData name="MEHALICK, THERESA M" userId="5a7738b2-d91d-4b20-939f-cd6950517606" providerId="ADAL" clId="{612D2815-A9B9-4A68-AE4B-E9803B304721}" dt="2021-09-09T16:17:48.690" v="90" actId="255"/>
          <ac:graphicFrameMkLst>
            <pc:docMk/>
            <pc:sldMk cId="860703692" sldId="389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612D2815-A9B9-4A68-AE4B-E9803B304721}" dt="2021-09-09T16:17:57.728" v="91" actId="255"/>
          <ac:graphicFrameMkLst>
            <pc:docMk/>
            <pc:sldMk cId="860703692" sldId="389"/>
            <ac:graphicFrameMk id="10" creationId="{03F53F5A-87BC-40F5-9452-1C0B3C0FA284}"/>
          </ac:graphicFrameMkLst>
        </pc:graphicFrameChg>
      </pc:sldChg>
      <pc:sldChg chg="addSp delSp modSp mod">
        <pc:chgData name="MEHALICK, THERESA M" userId="5a7738b2-d91d-4b20-939f-cd6950517606" providerId="ADAL" clId="{612D2815-A9B9-4A68-AE4B-E9803B304721}" dt="2021-09-09T16:17:32.877" v="87" actId="255"/>
        <pc:sldMkLst>
          <pc:docMk/>
          <pc:sldMk cId="5804754" sldId="391"/>
        </pc:sldMkLst>
        <pc:graphicFrameChg chg="modGraphic">
          <ac:chgData name="MEHALICK, THERESA M" userId="5a7738b2-d91d-4b20-939f-cd6950517606" providerId="ADAL" clId="{612D2815-A9B9-4A68-AE4B-E9803B304721}" dt="2021-09-08T16:08:26.295" v="67" actId="14100"/>
          <ac:graphicFrameMkLst>
            <pc:docMk/>
            <pc:sldMk cId="5804754" sldId="391"/>
            <ac:graphicFrameMk id="4" creationId="{00000000-0000-0000-0000-000000000000}"/>
          </ac:graphicFrameMkLst>
        </pc:graphicFrameChg>
        <pc:graphicFrameChg chg="mod modGraphic">
          <ac:chgData name="MEHALICK, THERESA M" userId="5a7738b2-d91d-4b20-939f-cd6950517606" providerId="ADAL" clId="{612D2815-A9B9-4A68-AE4B-E9803B304721}" dt="2021-09-09T16:17:32.877" v="87" actId="255"/>
          <ac:graphicFrameMkLst>
            <pc:docMk/>
            <pc:sldMk cId="5804754" sldId="391"/>
            <ac:graphicFrameMk id="6" creationId="{00000000-0000-0000-0000-000000000000}"/>
          </ac:graphicFrameMkLst>
        </pc:graphicFrameChg>
        <pc:picChg chg="del">
          <ac:chgData name="MEHALICK, THERESA M" userId="5a7738b2-d91d-4b20-939f-cd6950517606" providerId="ADAL" clId="{612D2815-A9B9-4A68-AE4B-E9803B304721}" dt="2021-09-08T16:08:36.908" v="70" actId="478"/>
          <ac:picMkLst>
            <pc:docMk/>
            <pc:sldMk cId="5804754" sldId="391"/>
            <ac:picMk id="3" creationId="{83528292-37E6-410C-90DC-C6D825CDC16D}"/>
          </ac:picMkLst>
        </pc:picChg>
        <pc:picChg chg="del">
          <ac:chgData name="MEHALICK, THERESA M" userId="5a7738b2-d91d-4b20-939f-cd6950517606" providerId="ADAL" clId="{612D2815-A9B9-4A68-AE4B-E9803B304721}" dt="2021-09-08T16:08:11.287" v="61" actId="478"/>
          <ac:picMkLst>
            <pc:docMk/>
            <pc:sldMk cId="5804754" sldId="391"/>
            <ac:picMk id="5" creationId="{E9173540-E34D-4726-BC57-E764C3336270}"/>
          </ac:picMkLst>
        </pc:picChg>
        <pc:picChg chg="del">
          <ac:chgData name="MEHALICK, THERESA M" userId="5a7738b2-d91d-4b20-939f-cd6950517606" providerId="ADAL" clId="{612D2815-A9B9-4A68-AE4B-E9803B304721}" dt="2021-09-08T16:08:09.328" v="60" actId="478"/>
          <ac:picMkLst>
            <pc:docMk/>
            <pc:sldMk cId="5804754" sldId="391"/>
            <ac:picMk id="7" creationId="{D987CA73-C22B-4797-9492-2611FCCB7590}"/>
          </ac:picMkLst>
        </pc:picChg>
        <pc:picChg chg="add del mod">
          <ac:chgData name="MEHALICK, THERESA M" userId="5a7738b2-d91d-4b20-939f-cd6950517606" providerId="ADAL" clId="{612D2815-A9B9-4A68-AE4B-E9803B304721}" dt="2021-09-08T16:07:37.639" v="59" actId="478"/>
          <ac:picMkLst>
            <pc:docMk/>
            <pc:sldMk cId="5804754" sldId="391"/>
            <ac:picMk id="8" creationId="{759ECE99-7EB5-4587-9A5D-2D835619AFC1}"/>
          </ac:picMkLst>
        </pc:picChg>
        <pc:picChg chg="add mod ord">
          <ac:chgData name="MEHALICK, THERESA M" userId="5a7738b2-d91d-4b20-939f-cd6950517606" providerId="ADAL" clId="{612D2815-A9B9-4A68-AE4B-E9803B304721}" dt="2021-09-08T16:08:34.437" v="69" actId="167"/>
          <ac:picMkLst>
            <pc:docMk/>
            <pc:sldMk cId="5804754" sldId="391"/>
            <ac:picMk id="11" creationId="{20ECADE5-FB6E-4762-B74D-3D626357C7FA}"/>
          </ac:picMkLst>
        </pc:picChg>
        <pc:picChg chg="del mod">
          <ac:chgData name="MEHALICK, THERESA M" userId="5a7738b2-d91d-4b20-939f-cd6950517606" providerId="ADAL" clId="{612D2815-A9B9-4A68-AE4B-E9803B304721}" dt="2021-09-08T16:10:33.400" v="77" actId="478"/>
          <ac:picMkLst>
            <pc:docMk/>
            <pc:sldMk cId="5804754" sldId="391"/>
            <ac:picMk id="12" creationId="{9E246574-CB25-415A-B0F7-7A188D8F3071}"/>
          </ac:picMkLst>
        </pc:picChg>
        <pc:picChg chg="add mod ord">
          <ac:chgData name="MEHALICK, THERESA M" userId="5a7738b2-d91d-4b20-939f-cd6950517606" providerId="ADAL" clId="{612D2815-A9B9-4A68-AE4B-E9803B304721}" dt="2021-09-08T16:10:28.597" v="75" actId="167"/>
          <ac:picMkLst>
            <pc:docMk/>
            <pc:sldMk cId="5804754" sldId="391"/>
            <ac:picMk id="15" creationId="{5182CBF4-710E-48E6-B440-4B9E926FDCB9}"/>
          </ac:picMkLst>
        </pc:picChg>
        <pc:picChg chg="add mod ord">
          <ac:chgData name="MEHALICK, THERESA M" userId="5a7738b2-d91d-4b20-939f-cd6950517606" providerId="ADAL" clId="{612D2815-A9B9-4A68-AE4B-E9803B304721}" dt="2021-09-08T16:11:46.919" v="83" actId="208"/>
          <ac:picMkLst>
            <pc:docMk/>
            <pc:sldMk cId="5804754" sldId="391"/>
            <ac:picMk id="17" creationId="{DFE4E3F3-1A73-4499-9ACC-6D05AB4E8B2B}"/>
          </ac:picMkLst>
        </pc:picChg>
        <pc:inkChg chg="mod">
          <ac:chgData name="MEHALICK, THERESA M" userId="5a7738b2-d91d-4b20-939f-cd6950517606" providerId="ADAL" clId="{612D2815-A9B9-4A68-AE4B-E9803B304721}" dt="2021-09-08T16:10:31.779" v="76" actId="1076"/>
          <ac:inkMkLst>
            <pc:docMk/>
            <pc:sldMk cId="5804754" sldId="391"/>
            <ac:inkMk id="9" creationId="{350E5818-6155-41E7-BA10-506B7E6C8484}"/>
          </ac:inkMkLst>
        </pc:inkChg>
        <pc:inkChg chg="mod">
          <ac:chgData name="MEHALICK, THERESA M" userId="5a7738b2-d91d-4b20-939f-cd6950517606" providerId="ADAL" clId="{612D2815-A9B9-4A68-AE4B-E9803B304721}" dt="2021-09-08T16:11:54.933" v="84" actId="1076"/>
          <ac:inkMkLst>
            <pc:docMk/>
            <pc:sldMk cId="5804754" sldId="391"/>
            <ac:inkMk id="13" creationId="{435F99C2-A297-4DEF-A400-0E20FCE63A50}"/>
          </ac:inkMkLst>
        </pc:inkChg>
      </pc:sldChg>
      <pc:sldChg chg="del">
        <pc:chgData name="MEHALICK, THERESA M" userId="5a7738b2-d91d-4b20-939f-cd6950517606" providerId="ADAL" clId="{612D2815-A9B9-4A68-AE4B-E9803B304721}" dt="2021-09-09T16:24:00.433" v="136" actId="47"/>
        <pc:sldMkLst>
          <pc:docMk/>
          <pc:sldMk cId="812109822" sldId="392"/>
        </pc:sldMkLst>
      </pc:sldChg>
      <pc:sldChg chg="addSp delSp modSp mod">
        <pc:chgData name="MEHALICK, THERESA M" userId="5a7738b2-d91d-4b20-939f-cd6950517606" providerId="ADAL" clId="{612D2815-A9B9-4A68-AE4B-E9803B304721}" dt="2021-09-09T16:29:40.021" v="172" actId="114"/>
        <pc:sldMkLst>
          <pc:docMk/>
          <pc:sldMk cId="2530301286" sldId="393"/>
        </pc:sldMkLst>
        <pc:graphicFrameChg chg="modGraphic">
          <ac:chgData name="MEHALICK, THERESA M" userId="5a7738b2-d91d-4b20-939f-cd6950517606" providerId="ADAL" clId="{612D2815-A9B9-4A68-AE4B-E9803B304721}" dt="2021-09-09T16:29:40.021" v="172" actId="114"/>
          <ac:graphicFrameMkLst>
            <pc:docMk/>
            <pc:sldMk cId="2530301286" sldId="393"/>
            <ac:graphicFrameMk id="2" creationId="{00000000-0000-0000-0000-000000000000}"/>
          </ac:graphicFrameMkLst>
        </pc:graphicFrameChg>
        <pc:picChg chg="del">
          <ac:chgData name="MEHALICK, THERESA M" userId="5a7738b2-d91d-4b20-939f-cd6950517606" providerId="ADAL" clId="{612D2815-A9B9-4A68-AE4B-E9803B304721}" dt="2021-09-09T16:18:37.940" v="116" actId="478"/>
          <ac:picMkLst>
            <pc:docMk/>
            <pc:sldMk cId="2530301286" sldId="393"/>
            <ac:picMk id="3" creationId="{00000000-0000-0000-0000-000000000000}"/>
          </ac:picMkLst>
        </pc:picChg>
        <pc:picChg chg="add mod">
          <ac:chgData name="MEHALICK, THERESA M" userId="5a7738b2-d91d-4b20-939f-cd6950517606" providerId="ADAL" clId="{612D2815-A9B9-4A68-AE4B-E9803B304721}" dt="2021-09-09T16:29:30.301" v="155" actId="1076"/>
          <ac:picMkLst>
            <pc:docMk/>
            <pc:sldMk cId="2530301286" sldId="393"/>
            <ac:picMk id="6" creationId="{C6140FB4-0B5B-46CC-BD2E-9E80B80202CB}"/>
          </ac:picMkLst>
        </pc:picChg>
        <pc:picChg chg="add mod">
          <ac:chgData name="MEHALICK, THERESA M" userId="5a7738b2-d91d-4b20-939f-cd6950517606" providerId="ADAL" clId="{612D2815-A9B9-4A68-AE4B-E9803B304721}" dt="2021-09-09T16:29:31.606" v="156" actId="1076"/>
          <ac:picMkLst>
            <pc:docMk/>
            <pc:sldMk cId="2530301286" sldId="393"/>
            <ac:picMk id="7" creationId="{DB1DEB77-A300-473A-B88D-85D3137E5D9D}"/>
          </ac:picMkLst>
        </pc:picChg>
        <pc:picChg chg="del">
          <ac:chgData name="MEHALICK, THERESA M" userId="5a7738b2-d91d-4b20-939f-cd6950517606" providerId="ADAL" clId="{612D2815-A9B9-4A68-AE4B-E9803B304721}" dt="2021-09-09T16:18:37.940" v="116" actId="478"/>
          <ac:picMkLst>
            <pc:docMk/>
            <pc:sldMk cId="2530301286" sldId="393"/>
            <ac:picMk id="8" creationId="{0B91356B-802B-4C10-8697-CC4A4FB75C52}"/>
          </ac:picMkLst>
        </pc:picChg>
        <pc:picChg chg="add mod">
          <ac:chgData name="MEHALICK, THERESA M" userId="5a7738b2-d91d-4b20-939f-cd6950517606" providerId="ADAL" clId="{612D2815-A9B9-4A68-AE4B-E9803B304721}" dt="2021-09-09T16:29:27.657" v="154" actId="1076"/>
          <ac:picMkLst>
            <pc:docMk/>
            <pc:sldMk cId="2530301286" sldId="393"/>
            <ac:picMk id="9" creationId="{B6D48928-CE5C-49F1-841F-ADC2EC41BBCD}"/>
          </ac:picMkLst>
        </pc:picChg>
        <pc:picChg chg="del">
          <ac:chgData name="MEHALICK, THERESA M" userId="5a7738b2-d91d-4b20-939f-cd6950517606" providerId="ADAL" clId="{612D2815-A9B9-4A68-AE4B-E9803B304721}" dt="2021-09-09T16:18:37.940" v="116" actId="478"/>
          <ac:picMkLst>
            <pc:docMk/>
            <pc:sldMk cId="2530301286" sldId="393"/>
            <ac:picMk id="12" creationId="{76DA3CF4-E07E-4A4C-8DAB-66512E1D4077}"/>
          </ac:picMkLst>
        </pc:picChg>
      </pc:sldChg>
      <pc:sldChg chg="delSp del mod">
        <pc:chgData name="MEHALICK, THERESA M" userId="5a7738b2-d91d-4b20-939f-cd6950517606" providerId="ADAL" clId="{612D2815-A9B9-4A68-AE4B-E9803B304721}" dt="2021-09-09T16:18:59.060" v="118" actId="47"/>
        <pc:sldMkLst>
          <pc:docMk/>
          <pc:sldMk cId="2609370383" sldId="394"/>
        </pc:sldMkLst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5" creationId="{B3382768-BAEA-4BDC-80EC-91AE70C425BB}"/>
          </ac:picMkLst>
        </pc:picChg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7" creationId="{00000000-0000-0000-0000-000000000000}"/>
          </ac:picMkLst>
        </pc:picChg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12" creationId="{E48AC506-4A00-49A9-A583-D602F4FB8BBF}"/>
          </ac:picMkLst>
        </pc:picChg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14" creationId="{CA2D00F8-E401-46C9-918E-000D7355C9D6}"/>
          </ac:picMkLst>
        </pc:picChg>
      </pc:sldChg>
      <pc:sldChg chg="del">
        <pc:chgData name="MEHALICK, THERESA M" userId="5a7738b2-d91d-4b20-939f-cd6950517606" providerId="ADAL" clId="{612D2815-A9B9-4A68-AE4B-E9803B304721}" dt="2021-09-09T16:18:59.257" v="119" actId="47"/>
        <pc:sldMkLst>
          <pc:docMk/>
          <pc:sldMk cId="98005669" sldId="395"/>
        </pc:sldMkLst>
      </pc:sldChg>
      <pc:sldChg chg="modSp add mod">
        <pc:chgData name="MEHALICK, THERESA M" userId="5a7738b2-d91d-4b20-939f-cd6950517606" providerId="ADAL" clId="{612D2815-A9B9-4A68-AE4B-E9803B304721}" dt="2021-09-08T16:04:53.446" v="37" actId="20577"/>
        <pc:sldMkLst>
          <pc:docMk/>
          <pc:sldMk cId="3421502922" sldId="396"/>
        </pc:sldMkLst>
        <pc:spChg chg="mod">
          <ac:chgData name="MEHALICK, THERESA M" userId="5a7738b2-d91d-4b20-939f-cd6950517606" providerId="ADAL" clId="{612D2815-A9B9-4A68-AE4B-E9803B304721}" dt="2021-09-08T16:04:53.446" v="37" actId="20577"/>
          <ac:spMkLst>
            <pc:docMk/>
            <pc:sldMk cId="3421502922" sldId="396"/>
            <ac:spMk id="3" creationId="{AF4DA265-6B28-460E-9254-25373BB54C03}"/>
          </ac:spMkLst>
        </pc:spChg>
        <pc:graphicFrameChg chg="modGraphic">
          <ac:chgData name="MEHALICK, THERESA M" userId="5a7738b2-d91d-4b20-939f-cd6950517606" providerId="ADAL" clId="{612D2815-A9B9-4A68-AE4B-E9803B304721}" dt="2021-09-08T16:04:43.707" v="32" actId="6549"/>
          <ac:graphicFrameMkLst>
            <pc:docMk/>
            <pc:sldMk cId="3421502922" sldId="396"/>
            <ac:graphicFrameMk id="4" creationId="{00000000-0000-0000-0000-000000000000}"/>
          </ac:graphicFrameMkLst>
        </pc:graphicFrameChg>
      </pc:sldChg>
      <pc:sldChg chg="add">
        <pc:chgData name="MEHALICK, THERESA M" userId="5a7738b2-d91d-4b20-939f-cd6950517606" providerId="ADAL" clId="{612D2815-A9B9-4A68-AE4B-E9803B304721}" dt="2021-09-09T16:21:25.525" v="120"/>
        <pc:sldMkLst>
          <pc:docMk/>
          <pc:sldMk cId="1943944822" sldId="397"/>
        </pc:sldMkLst>
      </pc:sldChg>
      <pc:sldChg chg="addSp delSp modSp add mod">
        <pc:chgData name="MEHALICK, THERESA M" userId="5a7738b2-d91d-4b20-939f-cd6950517606" providerId="ADAL" clId="{612D2815-A9B9-4A68-AE4B-E9803B304721}" dt="2021-09-09T16:30:14.865" v="194" actId="1036"/>
        <pc:sldMkLst>
          <pc:docMk/>
          <pc:sldMk cId="2908609912" sldId="398"/>
        </pc:sldMkLst>
        <pc:graphicFrameChg chg="del">
          <ac:chgData name="MEHALICK, THERESA M" userId="5a7738b2-d91d-4b20-939f-cd6950517606" providerId="ADAL" clId="{612D2815-A9B9-4A68-AE4B-E9803B304721}" dt="2021-09-09T16:29:47.214" v="173" actId="478"/>
          <ac:graphicFrameMkLst>
            <pc:docMk/>
            <pc:sldMk cId="2908609912" sldId="398"/>
            <ac:graphicFrameMk id="2" creationId="{00000000-0000-0000-0000-000000000000}"/>
          </ac:graphicFrameMkLst>
        </pc:graphicFrameChg>
        <pc:graphicFrameChg chg="add mod">
          <ac:chgData name="MEHALICK, THERESA M" userId="5a7738b2-d91d-4b20-939f-cd6950517606" providerId="ADAL" clId="{612D2815-A9B9-4A68-AE4B-E9803B304721}" dt="2021-09-09T16:30:11.297" v="179"/>
          <ac:graphicFrameMkLst>
            <pc:docMk/>
            <pc:sldMk cId="2908609912" sldId="398"/>
            <ac:graphicFrameMk id="11" creationId="{D303583A-9801-4D44-97C2-627768647FA6}"/>
          </ac:graphicFrameMkLst>
        </pc:graphicFrameChg>
        <pc:picChg chg="del">
          <ac:chgData name="MEHALICK, THERESA M" userId="5a7738b2-d91d-4b20-939f-cd6950517606" providerId="ADAL" clId="{612D2815-A9B9-4A68-AE4B-E9803B304721}" dt="2021-09-09T16:27:43.967" v="141" actId="478"/>
          <ac:picMkLst>
            <pc:docMk/>
            <pc:sldMk cId="2908609912" sldId="398"/>
            <ac:picMk id="6" creationId="{C6140FB4-0B5B-46CC-BD2E-9E80B80202CB}"/>
          </ac:picMkLst>
        </pc:picChg>
        <pc:picChg chg="del">
          <ac:chgData name="MEHALICK, THERESA M" userId="5a7738b2-d91d-4b20-939f-cd6950517606" providerId="ADAL" clId="{612D2815-A9B9-4A68-AE4B-E9803B304721}" dt="2021-09-09T16:27:43.967" v="141" actId="478"/>
          <ac:picMkLst>
            <pc:docMk/>
            <pc:sldMk cId="2908609912" sldId="398"/>
            <ac:picMk id="7" creationId="{DB1DEB77-A300-473A-B88D-85D3137E5D9D}"/>
          </ac:picMkLst>
        </pc:picChg>
        <pc:picChg chg="add mod">
          <ac:chgData name="MEHALICK, THERESA M" userId="5a7738b2-d91d-4b20-939f-cd6950517606" providerId="ADAL" clId="{612D2815-A9B9-4A68-AE4B-E9803B304721}" dt="2021-09-09T16:30:14.865" v="194" actId="1036"/>
          <ac:picMkLst>
            <pc:docMk/>
            <pc:sldMk cId="2908609912" sldId="398"/>
            <ac:picMk id="8" creationId="{0B3675E9-DB0F-4016-AB67-D65589F5C249}"/>
          </ac:picMkLst>
        </pc:picChg>
        <pc:picChg chg="del">
          <ac:chgData name="MEHALICK, THERESA M" userId="5a7738b2-d91d-4b20-939f-cd6950517606" providerId="ADAL" clId="{612D2815-A9B9-4A68-AE4B-E9803B304721}" dt="2021-09-09T16:27:43.967" v="141" actId="478"/>
          <ac:picMkLst>
            <pc:docMk/>
            <pc:sldMk cId="2908609912" sldId="398"/>
            <ac:picMk id="9" creationId="{B6D48928-CE5C-49F1-841F-ADC2EC41BBCD}"/>
          </ac:picMkLst>
        </pc:picChg>
        <pc:picChg chg="add mod">
          <ac:chgData name="MEHALICK, THERESA M" userId="5a7738b2-d91d-4b20-939f-cd6950517606" providerId="ADAL" clId="{612D2815-A9B9-4A68-AE4B-E9803B304721}" dt="2021-09-09T16:30:14.865" v="194" actId="1036"/>
          <ac:picMkLst>
            <pc:docMk/>
            <pc:sldMk cId="2908609912" sldId="398"/>
            <ac:picMk id="10" creationId="{1C3301C5-0480-4AF1-80B0-69699B06FB8E}"/>
          </ac:picMkLst>
        </pc:picChg>
      </pc:sldChg>
    </pc:docChg>
  </pc:docChgLst>
  <pc:docChgLst>
    <pc:chgData name="MEHALICK, THERESA M" userId="5a7738b2-d91d-4b20-939f-cd6950517606" providerId="ADAL" clId="{3C4FE9FC-3819-480C-8342-500F7A87FA85}"/>
    <pc:docChg chg="undo custSel addSld delSld modSld sldOrd">
      <pc:chgData name="MEHALICK, THERESA M" userId="5a7738b2-d91d-4b20-939f-cd6950517606" providerId="ADAL" clId="{3C4FE9FC-3819-480C-8342-500F7A87FA85}" dt="2022-09-08T23:16:01.250" v="162"/>
      <pc:docMkLst>
        <pc:docMk/>
      </pc:docMkLst>
      <pc:sldChg chg="del">
        <pc:chgData name="MEHALICK, THERESA M" userId="5a7738b2-d91d-4b20-939f-cd6950517606" providerId="ADAL" clId="{3C4FE9FC-3819-480C-8342-500F7A87FA85}" dt="2022-09-08T15:52:10.617" v="0" actId="47"/>
        <pc:sldMkLst>
          <pc:docMk/>
          <pc:sldMk cId="3601334645" sldId="257"/>
        </pc:sldMkLst>
      </pc:sldChg>
      <pc:sldChg chg="addSp delSp modSp mod">
        <pc:chgData name="MEHALICK, THERESA M" userId="5a7738b2-d91d-4b20-939f-cd6950517606" providerId="ADAL" clId="{3C4FE9FC-3819-480C-8342-500F7A87FA85}" dt="2022-09-08T15:55:12.455" v="64" actId="1076"/>
        <pc:sldMkLst>
          <pc:docMk/>
          <pc:sldMk cId="1725250629" sldId="258"/>
        </pc:sldMkLst>
        <pc:grpChg chg="add del">
          <ac:chgData name="MEHALICK, THERESA M" userId="5a7738b2-d91d-4b20-939f-cd6950517606" providerId="ADAL" clId="{3C4FE9FC-3819-480C-8342-500F7A87FA85}" dt="2022-09-08T15:54:04.176" v="41" actId="478"/>
          <ac:grpSpMkLst>
            <pc:docMk/>
            <pc:sldMk cId="1725250629" sldId="258"/>
            <ac:grpSpMk id="2" creationId="{9A52B6CF-401C-4816-9B07-B6DDB4ECC7DA}"/>
          </ac:grpSpMkLst>
        </pc:grpChg>
        <pc:grpChg chg="add mod">
          <ac:chgData name="MEHALICK, THERESA M" userId="5a7738b2-d91d-4b20-939f-cd6950517606" providerId="ADAL" clId="{3C4FE9FC-3819-480C-8342-500F7A87FA85}" dt="2022-09-08T15:55:12.455" v="64" actId="1076"/>
          <ac:grpSpMkLst>
            <pc:docMk/>
            <pc:sldMk cId="1725250629" sldId="258"/>
            <ac:grpSpMk id="3" creationId="{550FCEEA-F777-D3A4-3B4F-5928821B6C78}"/>
          </ac:grpSpMkLst>
        </pc:grpChg>
        <pc:graphicFrameChg chg="modGraphic">
          <ac:chgData name="MEHALICK, THERESA M" userId="5a7738b2-d91d-4b20-939f-cd6950517606" providerId="ADAL" clId="{3C4FE9FC-3819-480C-8342-500F7A87FA85}" dt="2022-09-08T15:53:11.187" v="37" actId="20577"/>
          <ac:graphicFrameMkLst>
            <pc:docMk/>
            <pc:sldMk cId="1725250629" sldId="258"/>
            <ac:graphicFrameMk id="15" creationId="{300F296C-E5C4-4518-9910-1DD316B37136}"/>
          </ac:graphicFrameMkLst>
        </pc:graphicFrameChg>
        <pc:picChg chg="del">
          <ac:chgData name="MEHALICK, THERESA M" userId="5a7738b2-d91d-4b20-939f-cd6950517606" providerId="ADAL" clId="{3C4FE9FC-3819-480C-8342-500F7A87FA85}" dt="2022-09-08T15:54:02.826" v="40" actId="478"/>
          <ac:picMkLst>
            <pc:docMk/>
            <pc:sldMk cId="1725250629" sldId="258"/>
            <ac:picMk id="8" creationId="{BDA0DEB8-339E-42AB-AE09-F38BB1D39374}"/>
          </ac:picMkLst>
        </pc:picChg>
        <pc:picChg chg="add mod">
          <ac:chgData name="MEHALICK, THERESA M" userId="5a7738b2-d91d-4b20-939f-cd6950517606" providerId="ADAL" clId="{3C4FE9FC-3819-480C-8342-500F7A87FA85}" dt="2022-09-08T15:55:12.455" v="64" actId="1076"/>
          <ac:picMkLst>
            <pc:docMk/>
            <pc:sldMk cId="1725250629" sldId="258"/>
            <ac:picMk id="10" creationId="{33F77066-96EC-9214-8416-91F94D44C5F7}"/>
          </ac:picMkLst>
        </pc:picChg>
        <pc:picChg chg="add mod">
          <ac:chgData name="MEHALICK, THERESA M" userId="5a7738b2-d91d-4b20-939f-cd6950517606" providerId="ADAL" clId="{3C4FE9FC-3819-480C-8342-500F7A87FA85}" dt="2022-09-08T15:55:12.455" v="64" actId="1076"/>
          <ac:picMkLst>
            <pc:docMk/>
            <pc:sldMk cId="1725250629" sldId="258"/>
            <ac:picMk id="12" creationId="{F1B65DDF-822E-CC2A-9017-2DF3099B8DBD}"/>
          </ac:picMkLst>
        </pc:picChg>
      </pc:sldChg>
      <pc:sldChg chg="addSp delSp modSp mod modAnim">
        <pc:chgData name="MEHALICK, THERESA M" userId="5a7738b2-d91d-4b20-939f-cd6950517606" providerId="ADAL" clId="{3C4FE9FC-3819-480C-8342-500F7A87FA85}" dt="2022-09-08T16:02:03.847" v="156"/>
        <pc:sldMkLst>
          <pc:docMk/>
          <pc:sldMk cId="695197538" sldId="263"/>
        </pc:sldMkLst>
        <pc:grpChg chg="mod">
          <ac:chgData name="MEHALICK, THERESA M" userId="5a7738b2-d91d-4b20-939f-cd6950517606" providerId="ADAL" clId="{3C4FE9FC-3819-480C-8342-500F7A87FA85}" dt="2022-09-08T16:01:37.291" v="147"/>
          <ac:grpSpMkLst>
            <pc:docMk/>
            <pc:sldMk cId="695197538" sldId="263"/>
            <ac:grpSpMk id="11" creationId="{1DBDAD63-2314-2C59-79E1-F2CB8B1CB7E3}"/>
          </ac:grpSpMkLst>
        </pc:grpChg>
        <pc:grpChg chg="del mod">
          <ac:chgData name="MEHALICK, THERESA M" userId="5a7738b2-d91d-4b20-939f-cd6950517606" providerId="ADAL" clId="{3C4FE9FC-3819-480C-8342-500F7A87FA85}" dt="2022-09-08T16:01:46.551" v="154"/>
          <ac:grpSpMkLst>
            <pc:docMk/>
            <pc:sldMk cId="695197538" sldId="263"/>
            <ac:grpSpMk id="15" creationId="{5BFEA912-3B5D-D3E4-EB58-346D8D63EF20}"/>
          </ac:grpSpMkLst>
        </pc:grpChg>
        <pc:grpChg chg="mod">
          <ac:chgData name="MEHALICK, THERESA M" userId="5a7738b2-d91d-4b20-939f-cd6950517606" providerId="ADAL" clId="{3C4FE9FC-3819-480C-8342-500F7A87FA85}" dt="2022-09-08T16:01:46.551" v="154"/>
          <ac:grpSpMkLst>
            <pc:docMk/>
            <pc:sldMk cId="695197538" sldId="263"/>
            <ac:grpSpMk id="17" creationId="{AC852F1A-02A3-6219-D393-75D6FD4C611C}"/>
          </ac:grpSpMkLst>
        </pc:grpChg>
        <pc:graphicFrameChg chg="modGraphic">
          <ac:chgData name="MEHALICK, THERESA M" userId="5a7738b2-d91d-4b20-939f-cd6950517606" providerId="ADAL" clId="{3C4FE9FC-3819-480C-8342-500F7A87FA85}" dt="2022-09-08T16:00:22.468" v="140" actId="20577"/>
          <ac:graphicFrameMkLst>
            <pc:docMk/>
            <pc:sldMk cId="695197538" sldId="263"/>
            <ac:graphicFrameMk id="5" creationId="{00000000-0000-0000-0000-000000000000}"/>
          </ac:graphicFrameMkLst>
        </pc:graphicFrameChg>
        <pc:picChg chg="mod">
          <ac:chgData name="MEHALICK, THERESA M" userId="5a7738b2-d91d-4b20-939f-cd6950517606" providerId="ADAL" clId="{3C4FE9FC-3819-480C-8342-500F7A87FA85}" dt="2022-09-08T16:00:14.099" v="134" actId="1076"/>
          <ac:picMkLst>
            <pc:docMk/>
            <pc:sldMk cId="695197538" sldId="263"/>
            <ac:picMk id="3" creationId="{DF4E2773-F9A5-4B05-B646-6CD385072C56}"/>
          </ac:picMkLst>
        </pc:picChg>
        <pc:picChg chg="add mod">
          <ac:chgData name="MEHALICK, THERESA M" userId="5a7738b2-d91d-4b20-939f-cd6950517606" providerId="ADAL" clId="{3C4FE9FC-3819-480C-8342-500F7A87FA85}" dt="2022-09-08T16:01:20.695" v="143" actId="1076"/>
          <ac:picMkLst>
            <pc:docMk/>
            <pc:sldMk cId="695197538" sldId="263"/>
            <ac:picMk id="4" creationId="{4755B470-1DDB-0C64-BFD7-25A040D23E3B}"/>
          </ac:picMkLst>
        </pc:picChg>
        <pc:picChg chg="add mod">
          <ac:chgData name="MEHALICK, THERESA M" userId="5a7738b2-d91d-4b20-939f-cd6950517606" providerId="ADAL" clId="{3C4FE9FC-3819-480C-8342-500F7A87FA85}" dt="2022-09-08T16:01:24.267" v="144" actId="1076"/>
          <ac:picMkLst>
            <pc:docMk/>
            <pc:sldMk cId="695197538" sldId="263"/>
            <ac:picMk id="7" creationId="{E27A4B55-C7E5-DDAC-7894-728E85530FAB}"/>
          </ac:picMkLst>
        </pc:picChg>
        <pc:inkChg chg="add mod">
          <ac:chgData name="MEHALICK, THERESA M" userId="5a7738b2-d91d-4b20-939f-cd6950517606" providerId="ADAL" clId="{3C4FE9FC-3819-480C-8342-500F7A87FA85}" dt="2022-09-08T16:01:37.291" v="147"/>
          <ac:inkMkLst>
            <pc:docMk/>
            <pc:sldMk cId="695197538" sldId="263"/>
            <ac:inkMk id="8" creationId="{67369B00-37DE-4A93-5F1E-F19C74563142}"/>
          </ac:inkMkLst>
        </pc:inkChg>
        <pc:inkChg chg="add mod">
          <ac:chgData name="MEHALICK, THERESA M" userId="5a7738b2-d91d-4b20-939f-cd6950517606" providerId="ADAL" clId="{3C4FE9FC-3819-480C-8342-500F7A87FA85}" dt="2022-09-08T16:01:37.291" v="147"/>
          <ac:inkMkLst>
            <pc:docMk/>
            <pc:sldMk cId="695197538" sldId="263"/>
            <ac:inkMk id="9" creationId="{E0ECDE89-3D73-2F3A-F8CE-13526126D648}"/>
          </ac:inkMkLst>
        </pc:inkChg>
        <pc:inkChg chg="add mod">
          <ac:chgData name="MEHALICK, THERESA M" userId="5a7738b2-d91d-4b20-939f-cd6950517606" providerId="ADAL" clId="{3C4FE9FC-3819-480C-8342-500F7A87FA85}" dt="2022-09-08T16:01:46.551" v="154"/>
          <ac:inkMkLst>
            <pc:docMk/>
            <pc:sldMk cId="695197538" sldId="263"/>
            <ac:inkMk id="12" creationId="{08970446-7880-2BBC-C045-529AFD1E4C5B}"/>
          </ac:inkMkLst>
        </pc:inkChg>
        <pc:inkChg chg="add mod">
          <ac:chgData name="MEHALICK, THERESA M" userId="5a7738b2-d91d-4b20-939f-cd6950517606" providerId="ADAL" clId="{3C4FE9FC-3819-480C-8342-500F7A87FA85}" dt="2022-09-08T16:01:46.551" v="154"/>
          <ac:inkMkLst>
            <pc:docMk/>
            <pc:sldMk cId="695197538" sldId="263"/>
            <ac:inkMk id="13" creationId="{C915F394-EF0B-76D4-1904-559490984D06}"/>
          </ac:inkMkLst>
        </pc:inkChg>
        <pc:inkChg chg="add del mod">
          <ac:chgData name="MEHALICK, THERESA M" userId="5a7738b2-d91d-4b20-939f-cd6950517606" providerId="ADAL" clId="{3C4FE9FC-3819-480C-8342-500F7A87FA85}" dt="2022-09-08T16:01:43.868" v="152"/>
          <ac:inkMkLst>
            <pc:docMk/>
            <pc:sldMk cId="695197538" sldId="263"/>
            <ac:inkMk id="14" creationId="{845AC7B2-B373-9097-E6B8-8281D31D3D33}"/>
          </ac:inkMkLst>
        </pc:inkChg>
        <pc:inkChg chg="add mod">
          <ac:chgData name="MEHALICK, THERESA M" userId="5a7738b2-d91d-4b20-939f-cd6950517606" providerId="ADAL" clId="{3C4FE9FC-3819-480C-8342-500F7A87FA85}" dt="2022-09-08T16:01:46.551" v="154"/>
          <ac:inkMkLst>
            <pc:docMk/>
            <pc:sldMk cId="695197538" sldId="263"/>
            <ac:inkMk id="16" creationId="{73878B7C-A7F3-F420-B043-8DE680E82456}"/>
          </ac:inkMkLst>
        </pc:inkChg>
      </pc:sldChg>
      <pc:sldChg chg="modSp mod modAnim">
        <pc:chgData name="MEHALICK, THERESA M" userId="5a7738b2-d91d-4b20-939f-cd6950517606" providerId="ADAL" clId="{3C4FE9FC-3819-480C-8342-500F7A87FA85}" dt="2022-09-08T15:57:26.358" v="125" actId="1035"/>
        <pc:sldMkLst>
          <pc:docMk/>
          <pc:sldMk cId="1247589298" sldId="287"/>
        </pc:sldMkLst>
        <pc:spChg chg="mod">
          <ac:chgData name="MEHALICK, THERESA M" userId="5a7738b2-d91d-4b20-939f-cd6950517606" providerId="ADAL" clId="{3C4FE9FC-3819-480C-8342-500F7A87FA85}" dt="2022-09-08T15:57:26.358" v="125" actId="1035"/>
          <ac:spMkLst>
            <pc:docMk/>
            <pc:sldMk cId="1247589298" sldId="287"/>
            <ac:spMk id="7" creationId="{8296B781-1656-42DC-8DDB-E705ECF5B994}"/>
          </ac:spMkLst>
        </pc:spChg>
        <pc:spChg chg="mod">
          <ac:chgData name="MEHALICK, THERESA M" userId="5a7738b2-d91d-4b20-939f-cd6950517606" providerId="ADAL" clId="{3C4FE9FC-3819-480C-8342-500F7A87FA85}" dt="2022-09-08T15:57:26.358" v="125" actId="1035"/>
          <ac:spMkLst>
            <pc:docMk/>
            <pc:sldMk cId="1247589298" sldId="287"/>
            <ac:spMk id="8" creationId="{17D4E115-0A68-4A21-BB9C-135367256DB8}"/>
          </ac:spMkLst>
        </pc:spChg>
        <pc:spChg chg="mod">
          <ac:chgData name="MEHALICK, THERESA M" userId="5a7738b2-d91d-4b20-939f-cd6950517606" providerId="ADAL" clId="{3C4FE9FC-3819-480C-8342-500F7A87FA85}" dt="2022-09-08T15:57:26.358" v="125" actId="1035"/>
          <ac:spMkLst>
            <pc:docMk/>
            <pc:sldMk cId="1247589298" sldId="287"/>
            <ac:spMk id="9" creationId="{498688BE-E88C-40A5-AE00-FAACF4956129}"/>
          </ac:spMkLst>
        </pc:spChg>
        <pc:spChg chg="mod">
          <ac:chgData name="MEHALICK, THERESA M" userId="5a7738b2-d91d-4b20-939f-cd6950517606" providerId="ADAL" clId="{3C4FE9FC-3819-480C-8342-500F7A87FA85}" dt="2022-09-08T15:57:21.987" v="116" actId="1076"/>
          <ac:spMkLst>
            <pc:docMk/>
            <pc:sldMk cId="1247589298" sldId="287"/>
            <ac:spMk id="11" creationId="{34974E66-3597-4245-9EC2-0C1B698AA284}"/>
          </ac:spMkLst>
        </pc:spChg>
      </pc:sldChg>
      <pc:sldChg chg="modSp mod">
        <pc:chgData name="MEHALICK, THERESA M" userId="5a7738b2-d91d-4b20-939f-cd6950517606" providerId="ADAL" clId="{3C4FE9FC-3819-480C-8342-500F7A87FA85}" dt="2022-09-08T15:56:14.104" v="70" actId="20577"/>
        <pc:sldMkLst>
          <pc:docMk/>
          <pc:sldMk cId="2237268047" sldId="290"/>
        </pc:sldMkLst>
        <pc:graphicFrameChg chg="modGraphic">
          <ac:chgData name="MEHALICK, THERESA M" userId="5a7738b2-d91d-4b20-939f-cd6950517606" providerId="ADAL" clId="{3C4FE9FC-3819-480C-8342-500F7A87FA85}" dt="2022-09-08T15:56:14.104" v="70" actId="20577"/>
          <ac:graphicFrameMkLst>
            <pc:docMk/>
            <pc:sldMk cId="2237268047" sldId="290"/>
            <ac:graphicFrameMk id="3" creationId="{00000000-0000-0000-0000-000000000000}"/>
          </ac:graphicFrameMkLst>
        </pc:graphicFrameChg>
      </pc:sldChg>
      <pc:sldChg chg="modSp add mod">
        <pc:chgData name="MEHALICK, THERESA M" userId="5a7738b2-d91d-4b20-939f-cd6950517606" providerId="ADAL" clId="{3C4FE9FC-3819-480C-8342-500F7A87FA85}" dt="2022-09-08T16:02:30.813" v="160" actId="20577"/>
        <pc:sldMkLst>
          <pc:docMk/>
          <pc:sldMk cId="2685779937" sldId="299"/>
        </pc:sldMkLst>
        <pc:graphicFrameChg chg="modGraphic">
          <ac:chgData name="MEHALICK, THERESA M" userId="5a7738b2-d91d-4b20-939f-cd6950517606" providerId="ADAL" clId="{3C4FE9FC-3819-480C-8342-500F7A87FA85}" dt="2022-09-08T16:02:30.813" v="160" actId="20577"/>
          <ac:graphicFrameMkLst>
            <pc:docMk/>
            <pc:sldMk cId="2685779937" sldId="299"/>
            <ac:graphicFrameMk id="6" creationId="{BEEBF66E-D363-4F57-890A-D5D109873776}"/>
          </ac:graphicFrameMkLst>
        </pc:graphicFrameChg>
      </pc:sldChg>
      <pc:sldChg chg="add">
        <pc:chgData name="MEHALICK, THERESA M" userId="5a7738b2-d91d-4b20-939f-cd6950517606" providerId="ADAL" clId="{3C4FE9FC-3819-480C-8342-500F7A87FA85}" dt="2022-09-08T15:57:46.664" v="126"/>
        <pc:sldMkLst>
          <pc:docMk/>
          <pc:sldMk cId="3674525234" sldId="319"/>
        </pc:sldMkLst>
      </pc:sldChg>
      <pc:sldChg chg="del">
        <pc:chgData name="MEHALICK, THERESA M" userId="5a7738b2-d91d-4b20-939f-cd6950517606" providerId="ADAL" clId="{3C4FE9FC-3819-480C-8342-500F7A87FA85}" dt="2022-09-08T15:57:49.002" v="127" actId="47"/>
        <pc:sldMkLst>
          <pc:docMk/>
          <pc:sldMk cId="2530301286" sldId="393"/>
        </pc:sldMkLst>
      </pc:sldChg>
      <pc:sldChg chg="modSp mod ord">
        <pc:chgData name="MEHALICK, THERESA M" userId="5a7738b2-d91d-4b20-939f-cd6950517606" providerId="ADAL" clId="{3C4FE9FC-3819-480C-8342-500F7A87FA85}" dt="2022-09-08T23:16:01.250" v="162"/>
        <pc:sldMkLst>
          <pc:docMk/>
          <pc:sldMk cId="3421502922" sldId="396"/>
        </pc:sldMkLst>
        <pc:spChg chg="mod">
          <ac:chgData name="MEHALICK, THERESA M" userId="5a7738b2-d91d-4b20-939f-cd6950517606" providerId="ADAL" clId="{3C4FE9FC-3819-480C-8342-500F7A87FA85}" dt="2022-09-08T15:52:21.672" v="5" actId="6549"/>
          <ac:spMkLst>
            <pc:docMk/>
            <pc:sldMk cId="3421502922" sldId="396"/>
            <ac:spMk id="3" creationId="{AF4DA265-6B28-460E-9254-25373BB54C03}"/>
          </ac:spMkLst>
        </pc:spChg>
      </pc:sldChg>
      <pc:sldChg chg="modSp mod">
        <pc:chgData name="MEHALICK, THERESA M" userId="5a7738b2-d91d-4b20-939f-cd6950517606" providerId="ADAL" clId="{3C4FE9FC-3819-480C-8342-500F7A87FA85}" dt="2022-09-08T15:55:52.337" v="68" actId="20577"/>
        <pc:sldMkLst>
          <pc:docMk/>
          <pc:sldMk cId="1943944822" sldId="397"/>
        </pc:sldMkLst>
        <pc:graphicFrameChg chg="modGraphic">
          <ac:chgData name="MEHALICK, THERESA M" userId="5a7738b2-d91d-4b20-939f-cd6950517606" providerId="ADAL" clId="{3C4FE9FC-3819-480C-8342-500F7A87FA85}" dt="2022-09-08T15:55:52.337" v="68" actId="20577"/>
          <ac:graphicFrameMkLst>
            <pc:docMk/>
            <pc:sldMk cId="1943944822" sldId="397"/>
            <ac:graphicFrameMk id="3" creationId="{00000000-0000-0000-0000-000000000000}"/>
          </ac:graphicFrameMkLst>
        </pc:graphicFrameChg>
      </pc:sldChg>
      <pc:sldChg chg="del">
        <pc:chgData name="MEHALICK, THERESA M" userId="5a7738b2-d91d-4b20-939f-cd6950517606" providerId="ADAL" clId="{3C4FE9FC-3819-480C-8342-500F7A87FA85}" dt="2022-09-08T15:57:49.988" v="128" actId="47"/>
        <pc:sldMkLst>
          <pc:docMk/>
          <pc:sldMk cId="2908609912" sldId="398"/>
        </pc:sldMkLst>
      </pc:sldChg>
      <pc:sldChg chg="modSp add mod">
        <pc:chgData name="MEHALICK, THERESA M" userId="5a7738b2-d91d-4b20-939f-cd6950517606" providerId="ADAL" clId="{3C4FE9FC-3819-480C-8342-500F7A87FA85}" dt="2022-09-08T15:52:31.096" v="20" actId="6549"/>
        <pc:sldMkLst>
          <pc:docMk/>
          <pc:sldMk cId="1605787018" sldId="399"/>
        </pc:sldMkLst>
        <pc:spChg chg="mod">
          <ac:chgData name="MEHALICK, THERESA M" userId="5a7738b2-d91d-4b20-939f-cd6950517606" providerId="ADAL" clId="{3C4FE9FC-3819-480C-8342-500F7A87FA85}" dt="2022-09-08T15:52:27.675" v="11" actId="6549"/>
          <ac:spMkLst>
            <pc:docMk/>
            <pc:sldMk cId="1605787018" sldId="399"/>
            <ac:spMk id="3" creationId="{AF4DA265-6B28-460E-9254-25373BB54C03}"/>
          </ac:spMkLst>
        </pc:spChg>
        <pc:graphicFrameChg chg="modGraphic">
          <ac:chgData name="MEHALICK, THERESA M" userId="5a7738b2-d91d-4b20-939f-cd6950517606" providerId="ADAL" clId="{3C4FE9FC-3819-480C-8342-500F7A87FA85}" dt="2022-09-08T15:52:31.096" v="20" actId="6549"/>
          <ac:graphicFrameMkLst>
            <pc:docMk/>
            <pc:sldMk cId="1605787018" sldId="399"/>
            <ac:graphicFrameMk id="4" creationId="{00000000-0000-0000-0000-000000000000}"/>
          </ac:graphicFrameMkLst>
        </pc:graphicFrameChg>
      </pc:sldChg>
    </pc:docChg>
  </pc:docChgLst>
  <pc:docChgLst>
    <pc:chgData name="MEHALICK, THERESA M" userId="5a7738b2-d91d-4b20-939f-cd6950517606" providerId="ADAL" clId="{FF4EF6F3-130B-452C-AF7A-F53CB1F3EDDA}"/>
    <pc:docChg chg="custSel modSld">
      <pc:chgData name="MEHALICK, THERESA M" userId="5a7738b2-d91d-4b20-939f-cd6950517606" providerId="ADAL" clId="{FF4EF6F3-130B-452C-AF7A-F53CB1F3EDDA}" dt="2019-02-07T17:46:15.871" v="1"/>
      <pc:docMkLst>
        <pc:docMk/>
      </pc:docMkLst>
      <pc:sldChg chg="addSp delSp">
        <pc:chgData name="MEHALICK, THERESA M" userId="5a7738b2-d91d-4b20-939f-cd6950517606" providerId="ADAL" clId="{FF4EF6F3-130B-452C-AF7A-F53CB1F3EDDA}" dt="2019-02-07T17:46:15.871" v="1"/>
        <pc:sldMkLst>
          <pc:docMk/>
          <pc:sldMk cId="1725250629" sldId="258"/>
        </pc:sldMkLst>
        <pc:picChg chg="del">
          <ac:chgData name="MEHALICK, THERESA M" userId="5a7738b2-d91d-4b20-939f-cd6950517606" providerId="ADAL" clId="{FF4EF6F3-130B-452C-AF7A-F53CB1F3EDDA}" dt="2019-02-07T17:46:15.596" v="0" actId="478"/>
          <ac:picMkLst>
            <pc:docMk/>
            <pc:sldMk cId="1725250629" sldId="258"/>
            <ac:picMk id="7" creationId="{00000000-0000-0000-0000-000000000000}"/>
          </ac:picMkLst>
        </pc:picChg>
        <pc:picChg chg="add">
          <ac:chgData name="MEHALICK, THERESA M" userId="5a7738b2-d91d-4b20-939f-cd6950517606" providerId="ADAL" clId="{FF4EF6F3-130B-452C-AF7A-F53CB1F3EDDA}" dt="2019-02-07T17:46:15.871" v="1"/>
          <ac:picMkLst>
            <pc:docMk/>
            <pc:sldMk cId="1725250629" sldId="258"/>
            <ac:picMk id="9" creationId="{7073A10E-DDDA-4DE3-9193-E91F9199FFCB}"/>
          </ac:picMkLst>
        </pc:picChg>
        <pc:picChg chg="add">
          <ac:chgData name="MEHALICK, THERESA M" userId="5a7738b2-d91d-4b20-939f-cd6950517606" providerId="ADAL" clId="{FF4EF6F3-130B-452C-AF7A-F53CB1F3EDDA}" dt="2019-02-07T17:46:15.871" v="1"/>
          <ac:picMkLst>
            <pc:docMk/>
            <pc:sldMk cId="1725250629" sldId="258"/>
            <ac:picMk id="10" creationId="{E8E3B920-0DF7-4005-A94F-A57850B79296}"/>
          </ac:picMkLst>
        </pc:picChg>
      </pc:sldChg>
    </pc:docChg>
  </pc:docChgLst>
  <pc:docChgLst>
    <pc:chgData name="THERESA MEHALICK" userId="5a7738b2-d91d-4b20-939f-cd6950517606" providerId="ADAL" clId="{8AD6F4E7-B654-4FC2-962F-F072761347AF}"/>
    <pc:docChg chg="undo custSel addSld delSld modSld">
      <pc:chgData name="THERESA MEHALICK" userId="5a7738b2-d91d-4b20-939f-cd6950517606" providerId="ADAL" clId="{8AD6F4E7-B654-4FC2-962F-F072761347AF}" dt="2019-09-12T15:35:56.494" v="135" actId="6549"/>
      <pc:docMkLst>
        <pc:docMk/>
      </pc:docMkLst>
      <pc:sldChg chg="del">
        <pc:chgData name="THERESA MEHALICK" userId="5a7738b2-d91d-4b20-939f-cd6950517606" providerId="ADAL" clId="{8AD6F4E7-B654-4FC2-962F-F072761347AF}" dt="2019-09-12T15:32:26.934" v="128" actId="2696"/>
        <pc:sldMkLst>
          <pc:docMk/>
          <pc:sldMk cId="453990930" sldId="256"/>
        </pc:sldMkLst>
      </pc:sldChg>
      <pc:sldChg chg="modSp">
        <pc:chgData name="THERESA MEHALICK" userId="5a7738b2-d91d-4b20-939f-cd6950517606" providerId="ADAL" clId="{8AD6F4E7-B654-4FC2-962F-F072761347AF}" dt="2019-09-12T15:35:56.494" v="135" actId="6549"/>
        <pc:sldMkLst>
          <pc:docMk/>
          <pc:sldMk cId="3601334645" sldId="257"/>
        </pc:sldMkLst>
        <pc:graphicFrameChg chg="modGraphic">
          <ac:chgData name="THERESA MEHALICK" userId="5a7738b2-d91d-4b20-939f-cd6950517606" providerId="ADAL" clId="{8AD6F4E7-B654-4FC2-962F-F072761347AF}" dt="2019-09-12T15:35:56.494" v="135" actId="6549"/>
          <ac:graphicFrameMkLst>
            <pc:docMk/>
            <pc:sldMk cId="3601334645" sldId="257"/>
            <ac:graphicFrameMk id="2" creationId="{00000000-0000-0000-0000-000000000000}"/>
          </ac:graphicFrameMkLst>
        </pc:graphicFrameChg>
        <pc:graphicFrameChg chg="modGraphic">
          <ac:chgData name="THERESA MEHALICK" userId="5a7738b2-d91d-4b20-939f-cd6950517606" providerId="ADAL" clId="{8AD6F4E7-B654-4FC2-962F-F072761347AF}" dt="2019-09-11T16:46:56.175" v="5" actId="6549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addSp delSp modSp delAnim modAnim">
        <pc:chgData name="THERESA MEHALICK" userId="5a7738b2-d91d-4b20-939f-cd6950517606" providerId="ADAL" clId="{8AD6F4E7-B654-4FC2-962F-F072761347AF}" dt="2019-09-11T16:52:53.502" v="110"/>
        <pc:sldMkLst>
          <pc:docMk/>
          <pc:sldMk cId="1725250629" sldId="258"/>
        </pc:sldMkLst>
        <pc:spChg chg="add del">
          <ac:chgData name="THERESA MEHALICK" userId="5a7738b2-d91d-4b20-939f-cd6950517606" providerId="ADAL" clId="{8AD6F4E7-B654-4FC2-962F-F072761347AF}" dt="2019-09-11T16:50:01" v="90"/>
          <ac:spMkLst>
            <pc:docMk/>
            <pc:sldMk cId="1725250629" sldId="258"/>
            <ac:spMk id="2" creationId="{AAC920AE-5351-498D-AEE3-21D308EBF928}"/>
          </ac:spMkLst>
        </pc:spChg>
        <pc:spChg chg="add del mod">
          <ac:chgData name="THERESA MEHALICK" userId="5a7738b2-d91d-4b20-939f-cd6950517606" providerId="ADAL" clId="{8AD6F4E7-B654-4FC2-962F-F072761347AF}" dt="2019-09-11T16:51:43.935" v="103" actId="478"/>
          <ac:spMkLst>
            <pc:docMk/>
            <pc:sldMk cId="1725250629" sldId="258"/>
            <ac:spMk id="6" creationId="{CB481AD9-2D85-4522-B50F-FB98761EE060}"/>
          </ac:spMkLst>
        </pc:spChg>
        <pc:spChg chg="del">
          <ac:chgData name="THERESA MEHALICK" userId="5a7738b2-d91d-4b20-939f-cd6950517606" providerId="ADAL" clId="{8AD6F4E7-B654-4FC2-962F-F072761347AF}" dt="2019-09-11T16:49:46.638" v="86" actId="478"/>
          <ac:spMkLst>
            <pc:docMk/>
            <pc:sldMk cId="1725250629" sldId="258"/>
            <ac:spMk id="8" creationId="{00000000-0000-0000-0000-000000000000}"/>
          </ac:spMkLst>
        </pc:spChg>
        <pc:spChg chg="add">
          <ac:chgData name="THERESA MEHALICK" userId="5a7738b2-d91d-4b20-939f-cd6950517606" providerId="ADAL" clId="{8AD6F4E7-B654-4FC2-962F-F072761347AF}" dt="2019-09-11T16:51:44.111" v="104"/>
          <ac:spMkLst>
            <pc:docMk/>
            <pc:sldMk cId="1725250629" sldId="258"/>
            <ac:spMk id="12" creationId="{2D40D01B-2D66-4CF6-8598-57BDE8B2163E}"/>
          </ac:spMkLst>
        </pc:spChg>
        <pc:spChg chg="add">
          <ac:chgData name="THERESA MEHALICK" userId="5a7738b2-d91d-4b20-939f-cd6950517606" providerId="ADAL" clId="{8AD6F4E7-B654-4FC2-962F-F072761347AF}" dt="2019-09-11T16:52:53.502" v="110"/>
          <ac:spMkLst>
            <pc:docMk/>
            <pc:sldMk cId="1725250629" sldId="258"/>
            <ac:spMk id="13" creationId="{59F1A68C-E5D7-4EF0-96DB-D822349EECA7}"/>
          </ac:spMkLst>
        </pc:spChg>
        <pc:graphicFrameChg chg="del">
          <ac:chgData name="THERESA MEHALICK" userId="5a7738b2-d91d-4b20-939f-cd6950517606" providerId="ADAL" clId="{8AD6F4E7-B654-4FC2-962F-F072761347AF}" dt="2019-09-11T16:49:46.638" v="86" actId="478"/>
          <ac:graphicFrameMkLst>
            <pc:docMk/>
            <pc:sldMk cId="1725250629" sldId="258"/>
            <ac:graphicFrameMk id="3" creationId="{00000000-0000-0000-0000-000000000000}"/>
          </ac:graphicFrameMkLst>
        </pc:graphicFrameChg>
        <pc:graphicFrameChg chg="del mod modGraphic">
          <ac:chgData name="THERESA MEHALICK" userId="5a7738b2-d91d-4b20-939f-cd6950517606" providerId="ADAL" clId="{8AD6F4E7-B654-4FC2-962F-F072761347AF}" dt="2019-09-11T16:50:12.741" v="95" actId="478"/>
          <ac:graphicFrameMkLst>
            <pc:docMk/>
            <pc:sldMk cId="1725250629" sldId="258"/>
            <ac:graphicFrameMk id="4" creationId="{00000000-0000-0000-0000-000000000000}"/>
          </ac:graphicFrameMkLst>
        </pc:graphicFrameChg>
        <pc:picChg chg="del">
          <ac:chgData name="THERESA MEHALICK" userId="5a7738b2-d91d-4b20-939f-cd6950517606" providerId="ADAL" clId="{8AD6F4E7-B654-4FC2-962F-F072761347AF}" dt="2019-09-11T16:47:42.401" v="7" actId="478"/>
          <ac:picMkLst>
            <pc:docMk/>
            <pc:sldMk cId="1725250629" sldId="258"/>
            <ac:picMk id="10" creationId="{E8E3B920-0DF7-4005-A94F-A57850B79296}"/>
          </ac:picMkLst>
        </pc:picChg>
        <pc:picChg chg="add mod">
          <ac:chgData name="THERESA MEHALICK" userId="5a7738b2-d91d-4b20-939f-cd6950517606" providerId="ADAL" clId="{8AD6F4E7-B654-4FC2-962F-F072761347AF}" dt="2019-09-11T16:47:56.071" v="11" actId="14100"/>
          <ac:picMkLst>
            <pc:docMk/>
            <pc:sldMk cId="1725250629" sldId="258"/>
            <ac:picMk id="11" creationId="{8BD22B94-00A5-44D9-B32C-779DCF6D38A7}"/>
          </ac:picMkLst>
        </pc:picChg>
      </pc:sldChg>
      <pc:sldChg chg="modSp">
        <pc:chgData name="THERESA MEHALICK" userId="5a7738b2-d91d-4b20-939f-cd6950517606" providerId="ADAL" clId="{8AD6F4E7-B654-4FC2-962F-F072761347AF}" dt="2019-09-11T16:54:05.492" v="115" actId="20577"/>
        <pc:sldMkLst>
          <pc:docMk/>
          <pc:sldMk cId="1943944822" sldId="261"/>
        </pc:sldMkLst>
        <pc:graphicFrameChg chg="modGraphic">
          <ac:chgData name="THERESA MEHALICK" userId="5a7738b2-d91d-4b20-939f-cd6950517606" providerId="ADAL" clId="{8AD6F4E7-B654-4FC2-962F-F072761347AF}" dt="2019-09-11T16:54:05.492" v="115" actId="20577"/>
          <ac:graphicFrameMkLst>
            <pc:docMk/>
            <pc:sldMk cId="1943944822" sldId="261"/>
            <ac:graphicFrameMk id="3" creationId="{00000000-0000-0000-0000-000000000000}"/>
          </ac:graphicFrameMkLst>
        </pc:graphicFrameChg>
      </pc:sldChg>
      <pc:sldChg chg="add">
        <pc:chgData name="THERESA MEHALICK" userId="5a7738b2-d91d-4b20-939f-cd6950517606" providerId="ADAL" clId="{8AD6F4E7-B654-4FC2-962F-F072761347AF}" dt="2019-09-11T16:54:20.588" v="116"/>
        <pc:sldMkLst>
          <pc:docMk/>
          <pc:sldMk cId="695197538" sldId="263"/>
        </pc:sldMkLst>
      </pc:sldChg>
      <pc:sldChg chg="modSp">
        <pc:chgData name="THERESA MEHALICK" userId="5a7738b2-d91d-4b20-939f-cd6950517606" providerId="ADAL" clId="{8AD6F4E7-B654-4FC2-962F-F072761347AF}" dt="2019-09-11T16:54:43.377" v="127" actId="20577"/>
        <pc:sldMkLst>
          <pc:docMk/>
          <pc:sldMk cId="175870539" sldId="274"/>
        </pc:sldMkLst>
        <pc:graphicFrameChg chg="modGraphic">
          <ac:chgData name="THERESA MEHALICK" userId="5a7738b2-d91d-4b20-939f-cd6950517606" providerId="ADAL" clId="{8AD6F4E7-B654-4FC2-962F-F072761347AF}" dt="2019-09-11T16:54:43.377" v="127" actId="20577"/>
          <ac:graphicFrameMkLst>
            <pc:docMk/>
            <pc:sldMk cId="175870539" sldId="274"/>
            <ac:graphicFrameMk id="2" creationId="{00000000-0000-0000-0000-000000000000}"/>
          </ac:graphicFrameMkLst>
        </pc:graphicFrameChg>
      </pc:sldChg>
      <pc:sldChg chg="del">
        <pc:chgData name="THERESA MEHALICK" userId="5a7738b2-d91d-4b20-939f-cd6950517606" providerId="ADAL" clId="{8AD6F4E7-B654-4FC2-962F-F072761347AF}" dt="2019-09-11T16:46:57.933" v="6" actId="2696"/>
        <pc:sldMkLst>
          <pc:docMk/>
          <pc:sldMk cId="2603281607" sldId="278"/>
        </pc:sldMkLst>
      </pc:sldChg>
      <pc:sldChg chg="del">
        <pc:chgData name="THERESA MEHALICK" userId="5a7738b2-d91d-4b20-939f-cd6950517606" providerId="ADAL" clId="{8AD6F4E7-B654-4FC2-962F-F072761347AF}" dt="2019-09-11T16:54:30.260" v="119" actId="2696"/>
        <pc:sldMkLst>
          <pc:docMk/>
          <pc:sldMk cId="1305294026" sldId="280"/>
        </pc:sldMkLst>
      </pc:sldChg>
      <pc:sldChg chg="del">
        <pc:chgData name="THERESA MEHALICK" userId="5a7738b2-d91d-4b20-939f-cd6950517606" providerId="ADAL" clId="{8AD6F4E7-B654-4FC2-962F-F072761347AF}" dt="2019-09-11T16:54:21.570" v="117" actId="2696"/>
        <pc:sldMkLst>
          <pc:docMk/>
          <pc:sldMk cId="200774798" sldId="283"/>
        </pc:sldMkLst>
      </pc:sldChg>
      <pc:sldChg chg="addSp delSp modSp add modAnim">
        <pc:chgData name="THERESA MEHALICK" userId="5a7738b2-d91d-4b20-939f-cd6950517606" providerId="ADAL" clId="{8AD6F4E7-B654-4FC2-962F-F072761347AF}" dt="2019-09-11T16:52:26.578" v="108"/>
        <pc:sldMkLst>
          <pc:docMk/>
          <pc:sldMk cId="3862235230" sldId="284"/>
        </pc:sldMkLst>
        <pc:spChg chg="add del mod">
          <ac:chgData name="THERESA MEHALICK" userId="5a7738b2-d91d-4b20-939f-cd6950517606" providerId="ADAL" clId="{8AD6F4E7-B654-4FC2-962F-F072761347AF}" dt="2019-09-11T16:51:41.277" v="102"/>
          <ac:spMkLst>
            <pc:docMk/>
            <pc:sldMk cId="3862235230" sldId="284"/>
            <ac:spMk id="10" creationId="{93B10A0C-B03D-48B6-9F2F-1DF3A33DED34}"/>
          </ac:spMkLst>
        </pc:spChg>
      </pc:sldChg>
      <pc:sldChg chg="addSp delSp add del modAnim">
        <pc:chgData name="THERESA MEHALICK" userId="5a7738b2-d91d-4b20-939f-cd6950517606" providerId="ADAL" clId="{8AD6F4E7-B654-4FC2-962F-F072761347AF}" dt="2019-09-11T16:52:55.270" v="111" actId="2696"/>
        <pc:sldMkLst>
          <pc:docMk/>
          <pc:sldMk cId="2873221013" sldId="285"/>
        </pc:sldMkLst>
        <pc:spChg chg="add del">
          <ac:chgData name="THERESA MEHALICK" userId="5a7738b2-d91d-4b20-939f-cd6950517606" providerId="ADAL" clId="{8AD6F4E7-B654-4FC2-962F-F072761347AF}" dt="2019-09-11T16:52:52.198" v="109"/>
          <ac:spMkLst>
            <pc:docMk/>
            <pc:sldMk cId="2873221013" sldId="285"/>
            <ac:spMk id="6" creationId="{D9983F06-CBAF-4460-8783-62294581B6D1}"/>
          </ac:spMkLst>
        </pc:spChg>
      </pc:sldChg>
      <pc:sldChg chg="add">
        <pc:chgData name="THERESA MEHALICK" userId="5a7738b2-d91d-4b20-939f-cd6950517606" providerId="ADAL" clId="{8AD6F4E7-B654-4FC2-962F-F072761347AF}" dt="2019-09-11T16:54:29.093" v="118"/>
        <pc:sldMkLst>
          <pc:docMk/>
          <pc:sldMk cId="2258590490" sldId="294"/>
        </pc:sldMkLst>
      </pc:sldChg>
    </pc:docChg>
  </pc:docChgLst>
  <pc:docChgLst>
    <pc:chgData name="MEHALICK, THERESA M" userId="S::tmehalick@cbsd.org::5a7738b2-d91d-4b20-939f-cd6950517606" providerId="AD" clId="Web-{75BB1F51-F2E2-DA4C-706D-F4C306713B1A}"/>
    <pc:docChg chg="addSld modSld">
      <pc:chgData name="MEHALICK, THERESA M" userId="S::tmehalick@cbsd.org::5a7738b2-d91d-4b20-939f-cd6950517606" providerId="AD" clId="Web-{75BB1F51-F2E2-DA4C-706D-F4C306713B1A}" dt="2019-01-12T14:08:19.425" v="42"/>
      <pc:docMkLst>
        <pc:docMk/>
      </pc:docMkLst>
      <pc:sldChg chg="modSp">
        <pc:chgData name="MEHALICK, THERESA M" userId="S::tmehalick@cbsd.org::5a7738b2-d91d-4b20-939f-cd6950517606" providerId="AD" clId="Web-{75BB1F51-F2E2-DA4C-706D-F4C306713B1A}" dt="2019-01-12T14:07:44.596" v="9"/>
        <pc:sldMkLst>
          <pc:docMk/>
          <pc:sldMk cId="453990930" sldId="256"/>
        </pc:sldMkLst>
        <pc:graphicFrameChg chg="mod modGraphic">
          <ac:chgData name="MEHALICK, THERESA M" userId="S::tmehalick@cbsd.org::5a7738b2-d91d-4b20-939f-cd6950517606" providerId="AD" clId="Web-{75BB1F51-F2E2-DA4C-706D-F4C306713B1A}" dt="2019-01-12T14:07:44.596" v="9"/>
          <ac:graphicFrameMkLst>
            <pc:docMk/>
            <pc:sldMk cId="453990930" sldId="256"/>
            <ac:graphicFrameMk id="6" creationId="{00000000-0000-0000-0000-000000000000}"/>
          </ac:graphicFrameMkLst>
        </pc:graphicFrameChg>
      </pc:sldChg>
      <pc:sldChg chg="modSp">
        <pc:chgData name="MEHALICK, THERESA M" userId="S::tmehalick@cbsd.org::5a7738b2-d91d-4b20-939f-cd6950517606" providerId="AD" clId="Web-{75BB1F51-F2E2-DA4C-706D-F4C306713B1A}" dt="2019-01-12T14:08:09.596" v="31"/>
        <pc:sldMkLst>
          <pc:docMk/>
          <pc:sldMk cId="3601334645" sldId="257"/>
        </pc:sldMkLst>
        <pc:graphicFrameChg chg="mod modGraphic">
          <ac:chgData name="MEHALICK, THERESA M" userId="S::tmehalick@cbsd.org::5a7738b2-d91d-4b20-939f-cd6950517606" providerId="AD" clId="Web-{75BB1F51-F2E2-DA4C-706D-F4C306713B1A}" dt="2019-01-12T14:08:09.596" v="31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modSp add replId">
        <pc:chgData name="MEHALICK, THERESA M" userId="S::tmehalick@cbsd.org::5a7738b2-d91d-4b20-939f-cd6950517606" providerId="AD" clId="Web-{75BB1F51-F2E2-DA4C-706D-F4C306713B1A}" dt="2019-01-12T14:08:19.425" v="42"/>
        <pc:sldMkLst>
          <pc:docMk/>
          <pc:sldMk cId="2603281607" sldId="278"/>
        </pc:sldMkLst>
        <pc:graphicFrameChg chg="mod modGraphic">
          <ac:chgData name="MEHALICK, THERESA M" userId="S::tmehalick@cbsd.org::5a7738b2-d91d-4b20-939f-cd6950517606" providerId="AD" clId="Web-{75BB1F51-F2E2-DA4C-706D-F4C306713B1A}" dt="2019-01-12T14:08:19.425" v="42"/>
          <ac:graphicFrameMkLst>
            <pc:docMk/>
            <pc:sldMk cId="2603281607" sldId="278"/>
            <ac:graphicFrameMk id="4" creationId="{00000000-0000-0000-0000-000000000000}"/>
          </ac:graphicFrameMkLst>
        </pc:graphicFrameChg>
      </pc:sldChg>
    </pc:docChg>
  </pc:docChgLst>
  <pc:docChgLst>
    <pc:chgData name="MEHALICK, THERESA M" userId="5a7738b2-d91d-4b20-939f-cd6950517606" providerId="ADAL" clId="{0762D7A5-1C39-44F0-B4B4-658D5F5F1123}"/>
    <pc:docChg chg="undo custSel addSld delSld modSld">
      <pc:chgData name="MEHALICK, THERESA M" userId="5a7738b2-d91d-4b20-939f-cd6950517606" providerId="ADAL" clId="{0762D7A5-1C39-44F0-B4B4-658D5F5F1123}" dt="2021-09-08T13:35:29.533" v="472" actId="1038"/>
      <pc:docMkLst>
        <pc:docMk/>
      </pc:docMkLst>
      <pc:sldChg chg="addSp delSp modSp mod">
        <pc:chgData name="MEHALICK, THERESA M" userId="5a7738b2-d91d-4b20-939f-cd6950517606" providerId="ADAL" clId="{0762D7A5-1C39-44F0-B4B4-658D5F5F1123}" dt="2021-09-08T13:33:17.517" v="459" actId="1076"/>
        <pc:sldMkLst>
          <pc:docMk/>
          <pc:sldMk cId="3601334645" sldId="257"/>
        </pc:sldMkLst>
        <pc:spChg chg="mod">
          <ac:chgData name="MEHALICK, THERESA M" userId="5a7738b2-d91d-4b20-939f-cd6950517606" providerId="ADAL" clId="{0762D7A5-1C39-44F0-B4B4-658D5F5F1123}" dt="2021-09-08T12:37:09.753" v="9" actId="20577"/>
          <ac:spMkLst>
            <pc:docMk/>
            <pc:sldMk cId="3601334645" sldId="257"/>
            <ac:spMk id="3" creationId="{AF4DA265-6B28-460E-9254-25373BB54C03}"/>
          </ac:spMkLst>
        </pc:spChg>
        <pc:spChg chg="add del">
          <ac:chgData name="MEHALICK, THERESA M" userId="5a7738b2-d91d-4b20-939f-cd6950517606" providerId="ADAL" clId="{0762D7A5-1C39-44F0-B4B4-658D5F5F1123}" dt="2021-09-08T13:29:49.076" v="393" actId="22"/>
          <ac:spMkLst>
            <pc:docMk/>
            <pc:sldMk cId="3601334645" sldId="257"/>
            <ac:spMk id="6" creationId="{2F74A0D3-1B21-461E-B5CF-35853C5F5BAC}"/>
          </ac:spMkLst>
        </pc:spChg>
        <pc:spChg chg="add mod">
          <ac:chgData name="MEHALICK, THERESA M" userId="5a7738b2-d91d-4b20-939f-cd6950517606" providerId="ADAL" clId="{0762D7A5-1C39-44F0-B4B4-658D5F5F1123}" dt="2021-09-08T13:33:17.517" v="459" actId="1076"/>
          <ac:spMkLst>
            <pc:docMk/>
            <pc:sldMk cId="3601334645" sldId="257"/>
            <ac:spMk id="8" creationId="{4BD0E2AC-D44A-432A-9FD3-806D1C45CFA6}"/>
          </ac:spMkLst>
        </pc:spChg>
        <pc:spChg chg="add del">
          <ac:chgData name="MEHALICK, THERESA M" userId="5a7738b2-d91d-4b20-939f-cd6950517606" providerId="ADAL" clId="{0762D7A5-1C39-44F0-B4B4-658D5F5F1123}" dt="2021-09-08T13:30:15.145" v="441" actId="22"/>
          <ac:spMkLst>
            <pc:docMk/>
            <pc:sldMk cId="3601334645" sldId="257"/>
            <ac:spMk id="10" creationId="{8FE6FA6E-A936-4B2A-8ACE-326596AC4E97}"/>
          </ac:spMkLst>
        </pc:spChg>
        <pc:spChg chg="add mod">
          <ac:chgData name="MEHALICK, THERESA M" userId="5a7738b2-d91d-4b20-939f-cd6950517606" providerId="ADAL" clId="{0762D7A5-1C39-44F0-B4B4-658D5F5F1123}" dt="2021-09-08T13:33:15.031" v="458" actId="1076"/>
          <ac:spMkLst>
            <pc:docMk/>
            <pc:sldMk cId="3601334645" sldId="257"/>
            <ac:spMk id="12" creationId="{745E6510-EE83-4AC1-9A56-05AB9085A959}"/>
          </ac:spMkLst>
        </pc:spChg>
        <pc:graphicFrameChg chg="mod modGraphic">
          <ac:chgData name="MEHALICK, THERESA M" userId="5a7738b2-d91d-4b20-939f-cd6950517606" providerId="ADAL" clId="{0762D7A5-1C39-44F0-B4B4-658D5F5F1123}" dt="2021-09-08T13:30:01.513" v="436" actId="1076"/>
          <ac:graphicFrameMkLst>
            <pc:docMk/>
            <pc:sldMk cId="3601334645" sldId="257"/>
            <ac:graphicFrameMk id="4" creationId="{00000000-0000-0000-0000-000000000000}"/>
          </ac:graphicFrameMkLst>
        </pc:graphicFrameChg>
        <pc:graphicFrameChg chg="add del mod modGraphic">
          <ac:chgData name="MEHALICK, THERESA M" userId="5a7738b2-d91d-4b20-939f-cd6950517606" providerId="ADAL" clId="{0762D7A5-1C39-44F0-B4B4-658D5F5F1123}" dt="2021-09-08T13:30:11.967" v="439" actId="478"/>
          <ac:graphicFrameMkLst>
            <pc:docMk/>
            <pc:sldMk cId="3601334645" sldId="257"/>
            <ac:graphicFrameMk id="5" creationId="{3934F8AD-7230-44F1-A5BE-FC1E77955364}"/>
          </ac:graphicFrameMkLst>
        </pc:graphicFrameChg>
      </pc:sldChg>
      <pc:sldChg chg="addSp delSp modSp mod">
        <pc:chgData name="MEHALICK, THERESA M" userId="5a7738b2-d91d-4b20-939f-cd6950517606" providerId="ADAL" clId="{0762D7A5-1C39-44F0-B4B4-658D5F5F1123}" dt="2021-09-08T12:40:47.367" v="94" actId="1035"/>
        <pc:sldMkLst>
          <pc:docMk/>
          <pc:sldMk cId="1725250629" sldId="258"/>
        </pc:sldMkLst>
        <pc:grpChg chg="add mod">
          <ac:chgData name="MEHALICK, THERESA M" userId="5a7738b2-d91d-4b20-939f-cd6950517606" providerId="ADAL" clId="{0762D7A5-1C39-44F0-B4B4-658D5F5F1123}" dt="2021-09-08T12:40:47.367" v="94" actId="1035"/>
          <ac:grpSpMkLst>
            <pc:docMk/>
            <pc:sldMk cId="1725250629" sldId="258"/>
            <ac:grpSpMk id="2" creationId="{9A52B6CF-401C-4816-9B07-B6DDB4ECC7DA}"/>
          </ac:grpSpMkLst>
        </pc:grpChg>
        <pc:picChg chg="add mod modCrop">
          <ac:chgData name="MEHALICK, THERESA M" userId="5a7738b2-d91d-4b20-939f-cd6950517606" providerId="ADAL" clId="{0762D7A5-1C39-44F0-B4B4-658D5F5F1123}" dt="2021-09-08T12:40:30.056" v="88" actId="164"/>
          <ac:picMkLst>
            <pc:docMk/>
            <pc:sldMk cId="1725250629" sldId="258"/>
            <ac:picMk id="8" creationId="{BDA0DEB8-339E-42AB-AE09-F38BB1D39374}"/>
          </ac:picMkLst>
        </pc:picChg>
        <pc:picChg chg="add mod modCrop">
          <ac:chgData name="MEHALICK, THERESA M" userId="5a7738b2-d91d-4b20-939f-cd6950517606" providerId="ADAL" clId="{0762D7A5-1C39-44F0-B4B4-658D5F5F1123}" dt="2021-09-08T12:40:30.056" v="88" actId="164"/>
          <ac:picMkLst>
            <pc:docMk/>
            <pc:sldMk cId="1725250629" sldId="258"/>
            <ac:picMk id="9" creationId="{FE94FA68-F49E-44F4-AECE-F2EF2252F86E}"/>
          </ac:picMkLst>
        </pc:picChg>
        <pc:picChg chg="del">
          <ac:chgData name="MEHALICK, THERESA M" userId="5a7738b2-d91d-4b20-939f-cd6950517606" providerId="ADAL" clId="{0762D7A5-1C39-44F0-B4B4-658D5F5F1123}" dt="2021-09-08T12:37:47.695" v="10" actId="478"/>
          <ac:picMkLst>
            <pc:docMk/>
            <pc:sldMk cId="1725250629" sldId="258"/>
            <ac:picMk id="10" creationId="{FF3B82F7-E6CC-409F-955F-3C05926C8B56}"/>
          </ac:picMkLst>
        </pc:picChg>
        <pc:picChg chg="add mod modCrop">
          <ac:chgData name="MEHALICK, THERESA M" userId="5a7738b2-d91d-4b20-939f-cd6950517606" providerId="ADAL" clId="{0762D7A5-1C39-44F0-B4B4-658D5F5F1123}" dt="2021-09-08T12:40:30.056" v="88" actId="164"/>
          <ac:picMkLst>
            <pc:docMk/>
            <pc:sldMk cId="1725250629" sldId="258"/>
            <ac:picMk id="11" creationId="{1081CC62-0F00-41BD-A329-0AA7C7EED829}"/>
          </ac:picMkLst>
        </pc:picChg>
        <pc:picChg chg="del">
          <ac:chgData name="MEHALICK, THERESA M" userId="5a7738b2-d91d-4b20-939f-cd6950517606" providerId="ADAL" clId="{0762D7A5-1C39-44F0-B4B4-658D5F5F1123}" dt="2021-09-08T12:38:39.905" v="16" actId="478"/>
          <ac:picMkLst>
            <pc:docMk/>
            <pc:sldMk cId="1725250629" sldId="258"/>
            <ac:picMk id="1026" creationId="{473FA69D-77BE-47CC-8F92-2556FB77DA27}"/>
          </ac:picMkLst>
        </pc:picChg>
      </pc:sldChg>
      <pc:sldChg chg="delSp modSp mod">
        <pc:chgData name="MEHALICK, THERESA M" userId="5a7738b2-d91d-4b20-939f-cd6950517606" providerId="ADAL" clId="{0762D7A5-1C39-44F0-B4B4-658D5F5F1123}" dt="2021-09-08T12:41:30.852" v="180" actId="1076"/>
        <pc:sldMkLst>
          <pc:docMk/>
          <pc:sldMk cId="2903934790" sldId="261"/>
        </pc:sldMkLst>
        <pc:spChg chg="mod">
          <ac:chgData name="MEHALICK, THERESA M" userId="5a7738b2-d91d-4b20-939f-cd6950517606" providerId="ADAL" clId="{0762D7A5-1C39-44F0-B4B4-658D5F5F1123}" dt="2021-09-08T12:41:27.893" v="179" actId="1036"/>
          <ac:spMkLst>
            <pc:docMk/>
            <pc:sldMk cId="2903934790" sldId="261"/>
            <ac:spMk id="12" creationId="{9BA28D74-35A2-463F-A73A-133FC9FD903E}"/>
          </ac:spMkLst>
        </pc:spChg>
        <pc:spChg chg="del">
          <ac:chgData name="MEHALICK, THERESA M" userId="5a7738b2-d91d-4b20-939f-cd6950517606" providerId="ADAL" clId="{0762D7A5-1C39-44F0-B4B4-658D5F5F1123}" dt="2021-09-08T12:40:52.883" v="95" actId="478"/>
          <ac:spMkLst>
            <pc:docMk/>
            <pc:sldMk cId="2903934790" sldId="261"/>
            <ac:spMk id="13" creationId="{2FB48833-89BF-4D2C-A608-F39C7B0B0C95}"/>
          </ac:spMkLst>
        </pc:spChg>
        <pc:graphicFrameChg chg="mod">
          <ac:chgData name="MEHALICK, THERESA M" userId="5a7738b2-d91d-4b20-939f-cd6950517606" providerId="ADAL" clId="{0762D7A5-1C39-44F0-B4B4-658D5F5F1123}" dt="2021-09-08T12:41:30.852" v="180" actId="1076"/>
          <ac:graphicFrameMkLst>
            <pc:docMk/>
            <pc:sldMk cId="2903934790" sldId="261"/>
            <ac:graphicFrameMk id="3" creationId="{00000000-0000-0000-0000-000000000000}"/>
          </ac:graphicFrameMkLst>
        </pc:graphicFrameChg>
        <pc:picChg chg="mod">
          <ac:chgData name="MEHALICK, THERESA M" userId="5a7738b2-d91d-4b20-939f-cd6950517606" providerId="ADAL" clId="{0762D7A5-1C39-44F0-B4B4-658D5F5F1123}" dt="2021-09-08T12:41:27.893" v="179" actId="1036"/>
          <ac:picMkLst>
            <pc:docMk/>
            <pc:sldMk cId="2903934790" sldId="261"/>
            <ac:picMk id="6" creationId="{10945BD3-B524-41A5-8EEF-B2197A3433D2}"/>
          </ac:picMkLst>
        </pc:picChg>
        <pc:picChg chg="del">
          <ac:chgData name="MEHALICK, THERESA M" userId="5a7738b2-d91d-4b20-939f-cd6950517606" providerId="ADAL" clId="{0762D7A5-1C39-44F0-B4B4-658D5F5F1123}" dt="2021-09-08T12:40:53.430" v="96" actId="478"/>
          <ac:picMkLst>
            <pc:docMk/>
            <pc:sldMk cId="2903934790" sldId="261"/>
            <ac:picMk id="8" creationId="{573FBC69-00B7-4760-A180-BE2677881778}"/>
          </ac:picMkLst>
        </pc:picChg>
      </pc:sldChg>
      <pc:sldChg chg="del">
        <pc:chgData name="MEHALICK, THERESA M" userId="5a7738b2-d91d-4b20-939f-cd6950517606" providerId="ADAL" clId="{0762D7A5-1C39-44F0-B4B4-658D5F5F1123}" dt="2021-09-08T13:26:43.095" v="312" actId="47"/>
        <pc:sldMkLst>
          <pc:docMk/>
          <pc:sldMk cId="2354821588" sldId="272"/>
        </pc:sldMkLst>
      </pc:sldChg>
      <pc:sldChg chg="del">
        <pc:chgData name="MEHALICK, THERESA M" userId="5a7738b2-d91d-4b20-939f-cd6950517606" providerId="ADAL" clId="{0762D7A5-1C39-44F0-B4B4-658D5F5F1123}" dt="2021-09-08T13:26:41.795" v="310" actId="47"/>
        <pc:sldMkLst>
          <pc:docMk/>
          <pc:sldMk cId="904755126" sldId="275"/>
        </pc:sldMkLst>
      </pc:sldChg>
      <pc:sldChg chg="del">
        <pc:chgData name="MEHALICK, THERESA M" userId="5a7738b2-d91d-4b20-939f-cd6950517606" providerId="ADAL" clId="{0762D7A5-1C39-44F0-B4B4-658D5F5F1123}" dt="2021-09-08T13:26:42.418" v="311" actId="47"/>
        <pc:sldMkLst>
          <pc:docMk/>
          <pc:sldMk cId="2333667847" sldId="276"/>
        </pc:sldMkLst>
      </pc:sldChg>
      <pc:sldChg chg="del">
        <pc:chgData name="MEHALICK, THERESA M" userId="5a7738b2-d91d-4b20-939f-cd6950517606" providerId="ADAL" clId="{0762D7A5-1C39-44F0-B4B4-658D5F5F1123}" dt="2021-09-08T13:25:57.299" v="308" actId="47"/>
        <pc:sldMkLst>
          <pc:docMk/>
          <pc:sldMk cId="904124362" sldId="383"/>
        </pc:sldMkLst>
      </pc:sldChg>
      <pc:sldChg chg="addSp delSp modSp mod">
        <pc:chgData name="MEHALICK, THERESA M" userId="5a7738b2-d91d-4b20-939f-cd6950517606" providerId="ADAL" clId="{0762D7A5-1C39-44F0-B4B4-658D5F5F1123}" dt="2021-09-08T12:51:59.347" v="290"/>
        <pc:sldMkLst>
          <pc:docMk/>
          <pc:sldMk cId="2030236509" sldId="384"/>
        </pc:sldMkLst>
        <pc:spChg chg="del">
          <ac:chgData name="MEHALICK, THERESA M" userId="5a7738b2-d91d-4b20-939f-cd6950517606" providerId="ADAL" clId="{0762D7A5-1C39-44F0-B4B4-658D5F5F1123}" dt="2021-09-08T12:45:00.249" v="273" actId="478"/>
          <ac:spMkLst>
            <pc:docMk/>
            <pc:sldMk cId="2030236509" sldId="384"/>
            <ac:spMk id="10" creationId="{00000000-0000-0000-0000-000000000000}"/>
          </ac:spMkLst>
        </pc:spChg>
        <pc:grpChg chg="del">
          <ac:chgData name="MEHALICK, THERESA M" userId="5a7738b2-d91d-4b20-939f-cd6950517606" providerId="ADAL" clId="{0762D7A5-1C39-44F0-B4B4-658D5F5F1123}" dt="2021-09-08T12:46:39.360" v="280" actId="478"/>
          <ac:grpSpMkLst>
            <pc:docMk/>
            <pc:sldMk cId="2030236509" sldId="384"/>
            <ac:grpSpMk id="21" creationId="{ADDADB35-928F-4F4E-B517-C1D01ADA7A8D}"/>
          </ac:grpSpMkLst>
        </pc:grpChg>
        <pc:grpChg chg="del">
          <ac:chgData name="MEHALICK, THERESA M" userId="5a7738b2-d91d-4b20-939f-cd6950517606" providerId="ADAL" clId="{0762D7A5-1C39-44F0-B4B4-658D5F5F1123}" dt="2021-09-08T12:43:11.012" v="253" actId="478"/>
          <ac:grpSpMkLst>
            <pc:docMk/>
            <pc:sldMk cId="2030236509" sldId="384"/>
            <ac:grpSpMk id="24" creationId="{A744544D-1C9E-4028-9FC5-271CD95E69D0}"/>
          </ac:grpSpMkLst>
        </pc:grpChg>
        <pc:grpChg chg="del mod">
          <ac:chgData name="MEHALICK, THERESA M" userId="5a7738b2-d91d-4b20-939f-cd6950517606" providerId="ADAL" clId="{0762D7A5-1C39-44F0-B4B4-658D5F5F1123}" dt="2021-09-08T12:51:59.347" v="290"/>
          <ac:grpSpMkLst>
            <pc:docMk/>
            <pc:sldMk cId="2030236509" sldId="384"/>
            <ac:grpSpMk id="29" creationId="{5659AC10-F7B0-42C1-B354-FA0C112ABC54}"/>
          </ac:grpSpMkLst>
        </pc:grpChg>
        <pc:grpChg chg="mod">
          <ac:chgData name="MEHALICK, THERESA M" userId="5a7738b2-d91d-4b20-939f-cd6950517606" providerId="ADAL" clId="{0762D7A5-1C39-44F0-B4B4-658D5F5F1123}" dt="2021-09-08T12:51:59.347" v="290"/>
          <ac:grpSpMkLst>
            <pc:docMk/>
            <pc:sldMk cId="2030236509" sldId="384"/>
            <ac:grpSpMk id="31" creationId="{041A8001-4CB3-4094-A372-3ED3F1E97B79}"/>
          </ac:grpSpMkLst>
        </pc:grpChg>
        <pc:graphicFrameChg chg="modGraphic">
          <ac:chgData name="MEHALICK, THERESA M" userId="5a7738b2-d91d-4b20-939f-cd6950517606" providerId="ADAL" clId="{0762D7A5-1C39-44F0-B4B4-658D5F5F1123}" dt="2021-09-08T12:44:48.563" v="272" actId="14100"/>
          <ac:graphicFrameMkLst>
            <pc:docMk/>
            <pc:sldMk cId="2030236509" sldId="384"/>
            <ac:graphicFrameMk id="5" creationId="{00000000-0000-0000-0000-000000000000}"/>
          </ac:graphicFrameMkLst>
        </pc:graphicFrameChg>
        <pc:picChg chg="add del mod">
          <ac:chgData name="MEHALICK, THERESA M" userId="5a7738b2-d91d-4b20-939f-cd6950517606" providerId="ADAL" clId="{0762D7A5-1C39-44F0-B4B4-658D5F5F1123}" dt="2021-09-08T12:43:42.202" v="261" actId="21"/>
          <ac:picMkLst>
            <pc:docMk/>
            <pc:sldMk cId="2030236509" sldId="384"/>
            <ac:picMk id="3" creationId="{D8FD78B2-5898-49CD-9585-A7BE3E0C90F4}"/>
          </ac:picMkLst>
        </pc:picChg>
        <pc:picChg chg="add del">
          <ac:chgData name="MEHALICK, THERESA M" userId="5a7738b2-d91d-4b20-939f-cd6950517606" providerId="ADAL" clId="{0762D7A5-1C39-44F0-B4B4-658D5F5F1123}" dt="2021-09-08T12:43:43.178" v="262" actId="478"/>
          <ac:picMkLst>
            <pc:docMk/>
            <pc:sldMk cId="2030236509" sldId="384"/>
            <ac:picMk id="4" creationId="{C9F0520E-EB0F-4C3D-AF08-CD990518996E}"/>
          </ac:picMkLst>
        </pc:picChg>
        <pc:picChg chg="add mod">
          <ac:chgData name="MEHALICK, THERESA M" userId="5a7738b2-d91d-4b20-939f-cd6950517606" providerId="ADAL" clId="{0762D7A5-1C39-44F0-B4B4-658D5F5F1123}" dt="2021-09-08T12:46:36.074" v="279" actId="1076"/>
          <ac:picMkLst>
            <pc:docMk/>
            <pc:sldMk cId="2030236509" sldId="384"/>
            <ac:picMk id="7" creationId="{32E23EDF-7D24-48E5-A7CB-F54FA93C1A1B}"/>
          </ac:picMkLst>
        </pc:picChg>
        <pc:picChg chg="add mod">
          <ac:chgData name="MEHALICK, THERESA M" userId="5a7738b2-d91d-4b20-939f-cd6950517606" providerId="ADAL" clId="{0762D7A5-1C39-44F0-B4B4-658D5F5F1123}" dt="2021-09-08T12:46:31.583" v="278" actId="1076"/>
          <ac:picMkLst>
            <pc:docMk/>
            <pc:sldMk cId="2030236509" sldId="384"/>
            <ac:picMk id="12" creationId="{EB0BB50B-5098-4412-88C5-D6EBCCF3E33C}"/>
          </ac:picMkLst>
        </pc:picChg>
        <pc:picChg chg="add del mod ord">
          <ac:chgData name="MEHALICK, THERESA M" userId="5a7738b2-d91d-4b20-939f-cd6950517606" providerId="ADAL" clId="{0762D7A5-1C39-44F0-B4B4-658D5F5F1123}" dt="2021-09-08T12:44:32.276" v="266" actId="478"/>
          <ac:picMkLst>
            <pc:docMk/>
            <pc:sldMk cId="2030236509" sldId="384"/>
            <ac:picMk id="22" creationId="{4F33C807-0BFF-42CD-8E85-D028CDC5E09C}"/>
          </ac:picMkLst>
        </pc:picChg>
        <pc:picChg chg="del">
          <ac:chgData name="MEHALICK, THERESA M" userId="5a7738b2-d91d-4b20-939f-cd6950517606" providerId="ADAL" clId="{0762D7A5-1C39-44F0-B4B4-658D5F5F1123}" dt="2021-09-08T12:43:11.012" v="253" actId="478"/>
          <ac:picMkLst>
            <pc:docMk/>
            <pc:sldMk cId="2030236509" sldId="384"/>
            <ac:picMk id="23" creationId="{5F8DEE87-585E-4A22-9D7B-A17747DB4C8E}"/>
          </ac:picMkLst>
        </pc:picChg>
        <pc:picChg chg="add mod ord modCrop">
          <ac:chgData name="MEHALICK, THERESA M" userId="5a7738b2-d91d-4b20-939f-cd6950517606" providerId="ADAL" clId="{0762D7A5-1C39-44F0-B4B4-658D5F5F1123}" dt="2021-09-08T12:44:46.375" v="271" actId="14100"/>
          <ac:picMkLst>
            <pc:docMk/>
            <pc:sldMk cId="2030236509" sldId="384"/>
            <ac:picMk id="26" creationId="{14454FA9-E5FB-46F6-8F2B-FB504672053B}"/>
          </ac:picMkLst>
        </pc:picChg>
        <pc:inkChg chg="del">
          <ac:chgData name="MEHALICK, THERESA M" userId="5a7738b2-d91d-4b20-939f-cd6950517606" providerId="ADAL" clId="{0762D7A5-1C39-44F0-B4B4-658D5F5F1123}" dt="2021-09-08T12:43:14.988" v="255" actId="478"/>
          <ac:inkMkLst>
            <pc:docMk/>
            <pc:sldMk cId="2030236509" sldId="384"/>
            <ac:inkMk id="11" creationId="{0112390F-42B1-433A-9C76-9D901F306D90}"/>
          </ac:inkMkLst>
        </pc:inkChg>
        <pc:inkChg chg="add">
          <ac:chgData name="MEHALICK, THERESA M" userId="5a7738b2-d91d-4b20-939f-cd6950517606" providerId="ADAL" clId="{0762D7A5-1C39-44F0-B4B4-658D5F5F1123}" dt="2021-09-08T12:51:32.066" v="283" actId="9405"/>
          <ac:inkMkLst>
            <pc:docMk/>
            <pc:sldMk cId="2030236509" sldId="384"/>
            <ac:inkMk id="13" creationId="{8C51C3E1-980B-49E5-83E4-733BEF1694F5}"/>
          </ac:inkMkLst>
        </pc:inkChg>
        <pc:inkChg chg="add">
          <ac:chgData name="MEHALICK, THERESA M" userId="5a7738b2-d91d-4b20-939f-cd6950517606" providerId="ADAL" clId="{0762D7A5-1C39-44F0-B4B4-658D5F5F1123}" dt="2021-09-08T12:51:44.358" v="284" actId="9405"/>
          <ac:inkMkLst>
            <pc:docMk/>
            <pc:sldMk cId="2030236509" sldId="384"/>
            <ac:inkMk id="14" creationId="{38F6468D-773D-44F0-B802-38B2F3010A6E}"/>
          </ac:inkMkLst>
        </pc:inkChg>
        <pc:inkChg chg="del mod">
          <ac:chgData name="MEHALICK, THERESA M" userId="5a7738b2-d91d-4b20-939f-cd6950517606" providerId="ADAL" clId="{0762D7A5-1C39-44F0-B4B4-658D5F5F1123}" dt="2021-09-08T12:46:40.099" v="282" actId="478"/>
          <ac:inkMkLst>
            <pc:docMk/>
            <pc:sldMk cId="2030236509" sldId="384"/>
            <ac:inkMk id="15" creationId="{98F9815A-A7D4-472E-88C3-F9BA93749588}"/>
          </ac:inkMkLst>
        </pc:inkChg>
        <pc:inkChg chg="add">
          <ac:chgData name="MEHALICK, THERESA M" userId="5a7738b2-d91d-4b20-939f-cd6950517606" providerId="ADAL" clId="{0762D7A5-1C39-44F0-B4B4-658D5F5F1123}" dt="2021-09-08T12:51:48.588" v="285" actId="9405"/>
          <ac:inkMkLst>
            <pc:docMk/>
            <pc:sldMk cId="2030236509" sldId="384"/>
            <ac:inkMk id="16" creationId="{510AFA11-17D3-4068-9DD2-F1AA744E6DEB}"/>
          </ac:inkMkLst>
        </pc:inkChg>
        <pc:inkChg chg="del">
          <ac:chgData name="MEHALICK, THERESA M" userId="5a7738b2-d91d-4b20-939f-cd6950517606" providerId="ADAL" clId="{0762D7A5-1C39-44F0-B4B4-658D5F5F1123}" dt="2021-09-08T12:43:14.515" v="254" actId="478"/>
          <ac:inkMkLst>
            <pc:docMk/>
            <pc:sldMk cId="2030236509" sldId="384"/>
            <ac:inkMk id="25" creationId="{EB080DAF-7865-4372-8208-5DACA351EC18}"/>
          </ac:inkMkLst>
        </pc:inkChg>
        <pc:inkChg chg="add mod">
          <ac:chgData name="MEHALICK, THERESA M" userId="5a7738b2-d91d-4b20-939f-cd6950517606" providerId="ADAL" clId="{0762D7A5-1C39-44F0-B4B4-658D5F5F1123}" dt="2021-09-08T12:51:59.347" v="290"/>
          <ac:inkMkLst>
            <pc:docMk/>
            <pc:sldMk cId="2030236509" sldId="384"/>
            <ac:inkMk id="27" creationId="{4F8B6C54-1F6D-4AB5-A559-0B37ECE9258A}"/>
          </ac:inkMkLst>
        </pc:inkChg>
        <pc:inkChg chg="add mod">
          <ac:chgData name="MEHALICK, THERESA M" userId="5a7738b2-d91d-4b20-939f-cd6950517606" providerId="ADAL" clId="{0762D7A5-1C39-44F0-B4B4-658D5F5F1123}" dt="2021-09-08T12:51:59.347" v="290"/>
          <ac:inkMkLst>
            <pc:docMk/>
            <pc:sldMk cId="2030236509" sldId="384"/>
            <ac:inkMk id="28" creationId="{6DC4C096-59A1-43C1-96C5-88C6E4BA36C5}"/>
          </ac:inkMkLst>
        </pc:inkChg>
        <pc:inkChg chg="add mod">
          <ac:chgData name="MEHALICK, THERESA M" userId="5a7738b2-d91d-4b20-939f-cd6950517606" providerId="ADAL" clId="{0762D7A5-1C39-44F0-B4B4-658D5F5F1123}" dt="2021-09-08T12:51:59.347" v="290"/>
          <ac:inkMkLst>
            <pc:docMk/>
            <pc:sldMk cId="2030236509" sldId="384"/>
            <ac:inkMk id="30" creationId="{A6A3D45C-0B5C-4342-8178-90400C82CB42}"/>
          </ac:inkMkLst>
        </pc:inkChg>
      </pc:sldChg>
      <pc:sldChg chg="del">
        <pc:chgData name="MEHALICK, THERESA M" userId="5a7738b2-d91d-4b20-939f-cd6950517606" providerId="ADAL" clId="{0762D7A5-1C39-44F0-B4B4-658D5F5F1123}" dt="2021-09-08T12:37:00.128" v="1" actId="47"/>
        <pc:sldMkLst>
          <pc:docMk/>
          <pc:sldMk cId="1408139703" sldId="385"/>
        </pc:sldMkLst>
      </pc:sldChg>
      <pc:sldChg chg="del">
        <pc:chgData name="MEHALICK, THERESA M" userId="5a7738b2-d91d-4b20-939f-cd6950517606" providerId="ADAL" clId="{0762D7A5-1C39-44F0-B4B4-658D5F5F1123}" dt="2021-09-08T12:36:59.546" v="0" actId="47"/>
        <pc:sldMkLst>
          <pc:docMk/>
          <pc:sldMk cId="286917782" sldId="386"/>
        </pc:sldMkLst>
      </pc:sldChg>
      <pc:sldChg chg="modSp mod">
        <pc:chgData name="MEHALICK, THERESA M" userId="5a7738b2-d91d-4b20-939f-cd6950517606" providerId="ADAL" clId="{0762D7A5-1C39-44F0-B4B4-658D5F5F1123}" dt="2021-09-08T13:24:44.930" v="306" actId="20577"/>
        <pc:sldMkLst>
          <pc:docMk/>
          <pc:sldMk cId="2860866189" sldId="387"/>
        </pc:sldMkLst>
        <pc:graphicFrameChg chg="modGraphic">
          <ac:chgData name="MEHALICK, THERESA M" userId="5a7738b2-d91d-4b20-939f-cd6950517606" providerId="ADAL" clId="{0762D7A5-1C39-44F0-B4B4-658D5F5F1123}" dt="2021-09-08T13:24:44.930" v="306" actId="20577"/>
          <ac:graphicFrameMkLst>
            <pc:docMk/>
            <pc:sldMk cId="2860866189" sldId="387"/>
            <ac:graphicFrameMk id="6" creationId="{00000000-0000-0000-0000-000000000000}"/>
          </ac:graphicFrameMkLst>
        </pc:graphicFrameChg>
      </pc:sldChg>
      <pc:sldChg chg="modSp mod">
        <pc:chgData name="MEHALICK, THERESA M" userId="5a7738b2-d91d-4b20-939f-cd6950517606" providerId="ADAL" clId="{0762D7A5-1C39-44F0-B4B4-658D5F5F1123}" dt="2021-09-08T12:42:23.142" v="236" actId="20577"/>
        <pc:sldMkLst>
          <pc:docMk/>
          <pc:sldMk cId="3755879752" sldId="388"/>
        </pc:sldMkLst>
        <pc:graphicFrameChg chg="modGraphic">
          <ac:chgData name="MEHALICK, THERESA M" userId="5a7738b2-d91d-4b20-939f-cd6950517606" providerId="ADAL" clId="{0762D7A5-1C39-44F0-B4B4-658D5F5F1123}" dt="2021-09-08T12:42:05.043" v="215" actId="20577"/>
          <ac:graphicFrameMkLst>
            <pc:docMk/>
            <pc:sldMk cId="3755879752" sldId="388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0762D7A5-1C39-44F0-B4B4-658D5F5F1123}" dt="2021-09-08T12:42:23.142" v="236" actId="20577"/>
          <ac:graphicFrameMkLst>
            <pc:docMk/>
            <pc:sldMk cId="3755879752" sldId="388"/>
            <ac:graphicFrameMk id="10" creationId="{03F53F5A-87BC-40F5-9452-1C0B3C0FA284}"/>
          </ac:graphicFrameMkLst>
        </pc:graphicFrameChg>
      </pc:sldChg>
      <pc:sldChg chg="modSp mod">
        <pc:chgData name="MEHALICK, THERESA M" userId="5a7738b2-d91d-4b20-939f-cd6950517606" providerId="ADAL" clId="{0762D7A5-1C39-44F0-B4B4-658D5F5F1123}" dt="2021-09-08T12:42:40.637" v="252" actId="20577"/>
        <pc:sldMkLst>
          <pc:docMk/>
          <pc:sldMk cId="860703692" sldId="389"/>
        </pc:sldMkLst>
        <pc:graphicFrameChg chg="mod modGraphic">
          <ac:chgData name="MEHALICK, THERESA M" userId="5a7738b2-d91d-4b20-939f-cd6950517606" providerId="ADAL" clId="{0762D7A5-1C39-44F0-B4B4-658D5F5F1123}" dt="2021-09-08T12:42:40.637" v="252" actId="20577"/>
          <ac:graphicFrameMkLst>
            <pc:docMk/>
            <pc:sldMk cId="860703692" sldId="389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0762D7A5-1C39-44F0-B4B4-658D5F5F1123}" dt="2021-09-08T12:42:35.756" v="248" actId="20577"/>
          <ac:graphicFrameMkLst>
            <pc:docMk/>
            <pc:sldMk cId="860703692" sldId="389"/>
            <ac:graphicFrameMk id="10" creationId="{03F53F5A-87BC-40F5-9452-1C0B3C0FA284}"/>
          </ac:graphicFrameMkLst>
        </pc:graphicFrameChg>
      </pc:sldChg>
      <pc:sldChg chg="addSp modSp mod">
        <pc:chgData name="MEHALICK, THERESA M" userId="5a7738b2-d91d-4b20-939f-cd6950517606" providerId="ADAL" clId="{0762D7A5-1C39-44F0-B4B4-658D5F5F1123}" dt="2021-09-08T13:35:29.533" v="472" actId="1038"/>
        <pc:sldMkLst>
          <pc:docMk/>
          <pc:sldMk cId="5804754" sldId="391"/>
        </pc:sldMkLst>
        <pc:graphicFrameChg chg="modGraphic">
          <ac:chgData name="MEHALICK, THERESA M" userId="5a7738b2-d91d-4b20-939f-cd6950517606" providerId="ADAL" clId="{0762D7A5-1C39-44F0-B4B4-658D5F5F1123}" dt="2021-09-08T12:41:47.624" v="197" actId="6549"/>
          <ac:graphicFrameMkLst>
            <pc:docMk/>
            <pc:sldMk cId="5804754" sldId="391"/>
            <ac:graphicFrameMk id="6" creationId="{00000000-0000-0000-0000-000000000000}"/>
          </ac:graphicFrameMkLst>
        </pc:graphicFrameChg>
        <pc:picChg chg="add mod">
          <ac:chgData name="MEHALICK, THERESA M" userId="5a7738b2-d91d-4b20-939f-cd6950517606" providerId="ADAL" clId="{0762D7A5-1C39-44F0-B4B4-658D5F5F1123}" dt="2021-09-08T13:35:29.533" v="472" actId="1038"/>
          <ac:picMkLst>
            <pc:docMk/>
            <pc:sldMk cId="5804754" sldId="391"/>
            <ac:picMk id="5" creationId="{E9173540-E34D-4726-BC57-E764C3336270}"/>
          </ac:picMkLst>
        </pc:picChg>
      </pc:sldChg>
      <pc:sldChg chg="add">
        <pc:chgData name="MEHALICK, THERESA M" userId="5a7738b2-d91d-4b20-939f-cd6950517606" providerId="ADAL" clId="{0762D7A5-1C39-44F0-B4B4-658D5F5F1123}" dt="2021-09-08T13:25:55.379" v="307"/>
        <pc:sldMkLst>
          <pc:docMk/>
          <pc:sldMk cId="812109822" sldId="392"/>
        </pc:sldMkLst>
      </pc:sldChg>
      <pc:sldChg chg="add">
        <pc:chgData name="MEHALICK, THERESA M" userId="5a7738b2-d91d-4b20-939f-cd6950517606" providerId="ADAL" clId="{0762D7A5-1C39-44F0-B4B4-658D5F5F1123}" dt="2021-09-08T13:26:39.281" v="309"/>
        <pc:sldMkLst>
          <pc:docMk/>
          <pc:sldMk cId="2530301286" sldId="393"/>
        </pc:sldMkLst>
      </pc:sldChg>
      <pc:sldChg chg="add">
        <pc:chgData name="MEHALICK, THERESA M" userId="5a7738b2-d91d-4b20-939f-cd6950517606" providerId="ADAL" clId="{0762D7A5-1C39-44F0-B4B4-658D5F5F1123}" dt="2021-09-08T13:26:39.281" v="309"/>
        <pc:sldMkLst>
          <pc:docMk/>
          <pc:sldMk cId="2609370383" sldId="394"/>
        </pc:sldMkLst>
      </pc:sldChg>
      <pc:sldChg chg="add">
        <pc:chgData name="MEHALICK, THERESA M" userId="5a7738b2-d91d-4b20-939f-cd6950517606" providerId="ADAL" clId="{0762D7A5-1C39-44F0-B4B4-658D5F5F1123}" dt="2021-09-08T13:26:39.281" v="309"/>
        <pc:sldMkLst>
          <pc:docMk/>
          <pc:sldMk cId="98005669" sldId="395"/>
        </pc:sldMkLst>
      </pc:sldChg>
    </pc:docChg>
  </pc:docChgLst>
  <pc:docChgLst>
    <pc:chgData name="THERESA MEHALICK" userId="5a7738b2-d91d-4b20-939f-cd6950517606" providerId="ADAL" clId="{0CF0FD1E-B52B-432D-BC79-E03A0C83B735}"/>
    <pc:docChg chg="undo custSel addSld delSld modSld sldOrd">
      <pc:chgData name="THERESA MEHALICK" userId="5a7738b2-d91d-4b20-939f-cd6950517606" providerId="ADAL" clId="{0CF0FD1E-B52B-432D-BC79-E03A0C83B735}" dt="2021-02-19T00:46:11.163" v="1691"/>
      <pc:docMkLst>
        <pc:docMk/>
      </pc:docMkLst>
      <pc:sldChg chg="addSp delSp modSp mod ord">
        <pc:chgData name="THERESA MEHALICK" userId="5a7738b2-d91d-4b20-939f-cd6950517606" providerId="ADAL" clId="{0CF0FD1E-B52B-432D-BC79-E03A0C83B735}" dt="2021-02-19T00:46:11.163" v="1691"/>
        <pc:sldMkLst>
          <pc:docMk/>
          <pc:sldMk cId="3601334645" sldId="257"/>
        </pc:sldMkLst>
        <pc:spChg chg="add mod">
          <ac:chgData name="THERESA MEHALICK" userId="5a7738b2-d91d-4b20-939f-cd6950517606" providerId="ADAL" clId="{0CF0FD1E-B52B-432D-BC79-E03A0C83B735}" dt="2021-02-18T23:47:41.060" v="1681" actId="20577"/>
          <ac:spMkLst>
            <pc:docMk/>
            <pc:sldMk cId="3601334645" sldId="257"/>
            <ac:spMk id="3" creationId="{AF4DA265-6B28-460E-9254-25373BB54C03}"/>
          </ac:spMkLst>
        </pc:spChg>
        <pc:graphicFrameChg chg="del modGraphic">
          <ac:chgData name="THERESA MEHALICK" userId="5a7738b2-d91d-4b20-939f-cd6950517606" providerId="ADAL" clId="{0CF0FD1E-B52B-432D-BC79-E03A0C83B735}" dt="2021-02-17T16:21:00.159" v="2" actId="478"/>
          <ac:graphicFrameMkLst>
            <pc:docMk/>
            <pc:sldMk cId="3601334645" sldId="257"/>
            <ac:graphicFrameMk id="2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12:37.015" v="1552" actId="6549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addSp delSp modSp mod modAnim">
        <pc:chgData name="THERESA MEHALICK" userId="5a7738b2-d91d-4b20-939f-cd6950517606" providerId="ADAL" clId="{0CF0FD1E-B52B-432D-BC79-E03A0C83B735}" dt="2021-02-18T17:03:48.976" v="1599" actId="1037"/>
        <pc:sldMkLst>
          <pc:docMk/>
          <pc:sldMk cId="1725250629" sldId="258"/>
        </pc:sldMkLst>
        <pc:spChg chg="add del mod">
          <ac:chgData name="THERESA MEHALICK" userId="5a7738b2-d91d-4b20-939f-cd6950517606" providerId="ADAL" clId="{0CF0FD1E-B52B-432D-BC79-E03A0C83B735}" dt="2021-02-17T16:29:03.299" v="154" actId="478"/>
          <ac:spMkLst>
            <pc:docMk/>
            <pc:sldMk cId="1725250629" sldId="258"/>
            <ac:spMk id="8" creationId="{ADD3EC12-884C-430B-8BB9-8B43DD5B9D2F}"/>
          </ac:spMkLst>
        </pc:spChg>
        <pc:spChg chg="del">
          <ac:chgData name="THERESA MEHALICK" userId="5a7738b2-d91d-4b20-939f-cd6950517606" providerId="ADAL" clId="{0CF0FD1E-B52B-432D-BC79-E03A0C83B735}" dt="2021-02-17T16:25:34.679" v="39" actId="21"/>
          <ac:spMkLst>
            <pc:docMk/>
            <pc:sldMk cId="1725250629" sldId="258"/>
            <ac:spMk id="12" creationId="{2D40D01B-2D66-4CF6-8598-57BDE8B2163E}"/>
          </ac:spMkLst>
        </pc:spChg>
        <pc:spChg chg="mod">
          <ac:chgData name="THERESA MEHALICK" userId="5a7738b2-d91d-4b20-939f-cd6950517606" providerId="ADAL" clId="{0CF0FD1E-B52B-432D-BC79-E03A0C83B735}" dt="2021-02-18T17:03:25.221" v="1585" actId="1038"/>
          <ac:spMkLst>
            <pc:docMk/>
            <pc:sldMk cId="1725250629" sldId="258"/>
            <ac:spMk id="13" creationId="{59F1A68C-E5D7-4EF0-96DB-D822349EECA7}"/>
          </ac:spMkLst>
        </pc:spChg>
        <pc:graphicFrameChg chg="mod modGraphic">
          <ac:chgData name="THERESA MEHALICK" userId="5a7738b2-d91d-4b20-939f-cd6950517606" providerId="ADAL" clId="{0CF0FD1E-B52B-432D-BC79-E03A0C83B735}" dt="2021-02-18T17:03:48.976" v="1599" actId="1037"/>
          <ac:graphicFrameMkLst>
            <pc:docMk/>
            <pc:sldMk cId="1725250629" sldId="258"/>
            <ac:graphicFrameMk id="5" creationId="{00000000-0000-0000-0000-000000000000}"/>
          </ac:graphicFrameMkLst>
        </pc:graphicFrameChg>
        <pc:graphicFrameChg chg="add mod modGraphic">
          <ac:chgData name="THERESA MEHALICK" userId="5a7738b2-d91d-4b20-939f-cd6950517606" providerId="ADAL" clId="{0CF0FD1E-B52B-432D-BC79-E03A0C83B735}" dt="2021-02-18T17:03:28.830" v="1586" actId="14100"/>
          <ac:graphicFrameMkLst>
            <pc:docMk/>
            <pc:sldMk cId="1725250629" sldId="258"/>
            <ac:graphicFrameMk id="14" creationId="{967EC099-7624-44BA-85AB-3B8F9C8EED6A}"/>
          </ac:graphicFrameMkLst>
        </pc:graphicFrameChg>
        <pc:graphicFrameChg chg="add mod modGraphic">
          <ac:chgData name="THERESA MEHALICK" userId="5a7738b2-d91d-4b20-939f-cd6950517606" providerId="ADAL" clId="{0CF0FD1E-B52B-432D-BC79-E03A0C83B735}" dt="2021-02-17T16:36:10.898" v="214" actId="255"/>
          <ac:graphicFrameMkLst>
            <pc:docMk/>
            <pc:sldMk cId="1725250629" sldId="258"/>
            <ac:graphicFrameMk id="15" creationId="{300F296C-E5C4-4518-9910-1DD316B37136}"/>
          </ac:graphicFrameMkLst>
        </pc:graphicFrameChg>
        <pc:picChg chg="del">
          <ac:chgData name="THERESA MEHALICK" userId="5a7738b2-d91d-4b20-939f-cd6950517606" providerId="ADAL" clId="{0CF0FD1E-B52B-432D-BC79-E03A0C83B735}" dt="2021-02-17T16:26:35.666" v="108" actId="478"/>
          <ac:picMkLst>
            <pc:docMk/>
            <pc:sldMk cId="1725250629" sldId="258"/>
            <ac:picMk id="9" creationId="{7073A10E-DDDA-4DE3-9193-E91F9199FFCB}"/>
          </ac:picMkLst>
        </pc:picChg>
        <pc:picChg chg="add mod modCrop">
          <ac:chgData name="THERESA MEHALICK" userId="5a7738b2-d91d-4b20-939f-cd6950517606" providerId="ADAL" clId="{0CF0FD1E-B52B-432D-BC79-E03A0C83B735}" dt="2021-02-18T17:03:25.221" v="1585" actId="1038"/>
          <ac:picMkLst>
            <pc:docMk/>
            <pc:sldMk cId="1725250629" sldId="258"/>
            <ac:picMk id="10" creationId="{FF3B82F7-E6CC-409F-955F-3C05926C8B56}"/>
          </ac:picMkLst>
        </pc:picChg>
        <pc:picChg chg="del">
          <ac:chgData name="THERESA MEHALICK" userId="5a7738b2-d91d-4b20-939f-cd6950517606" providerId="ADAL" clId="{0CF0FD1E-B52B-432D-BC79-E03A0C83B735}" dt="2021-02-17T16:26:00.046" v="101" actId="478"/>
          <ac:picMkLst>
            <pc:docMk/>
            <pc:sldMk cId="1725250629" sldId="258"/>
            <ac:picMk id="11" creationId="{8BD22B94-00A5-44D9-B32C-779DCF6D38A7}"/>
          </ac:picMkLst>
        </pc:picChg>
        <pc:picChg chg="add mod">
          <ac:chgData name="THERESA MEHALICK" userId="5a7738b2-d91d-4b20-939f-cd6950517606" providerId="ADAL" clId="{0CF0FD1E-B52B-432D-BC79-E03A0C83B735}" dt="2021-02-18T17:03:25.221" v="1585" actId="1038"/>
          <ac:picMkLst>
            <pc:docMk/>
            <pc:sldMk cId="1725250629" sldId="258"/>
            <ac:picMk id="1026" creationId="{473FA69D-77BE-47CC-8F92-2556FB77DA27}"/>
          </ac:picMkLst>
        </pc:picChg>
      </pc:sldChg>
      <pc:sldChg chg="addSp delSp modSp mod">
        <pc:chgData name="THERESA MEHALICK" userId="5a7738b2-d91d-4b20-939f-cd6950517606" providerId="ADAL" clId="{0CF0FD1E-B52B-432D-BC79-E03A0C83B735}" dt="2021-02-17T18:16:47.034" v="1562" actId="478"/>
        <pc:sldMkLst>
          <pc:docMk/>
          <pc:sldMk cId="1467031178" sldId="259"/>
        </pc:sldMkLst>
        <pc:spChg chg="add del">
          <ac:chgData name="THERESA MEHALICK" userId="5a7738b2-d91d-4b20-939f-cd6950517606" providerId="ADAL" clId="{0CF0FD1E-B52B-432D-BC79-E03A0C83B735}" dt="2021-02-17T17:31:51.660" v="1132" actId="22"/>
          <ac:spMkLst>
            <pc:docMk/>
            <pc:sldMk cId="1467031178" sldId="259"/>
            <ac:spMk id="11" creationId="{0F7E8AEA-1279-45AE-AF60-F01B15FEBB70}"/>
          </ac:spMkLst>
        </pc:spChg>
        <pc:spChg chg="add del mod">
          <ac:chgData name="THERESA MEHALICK" userId="5a7738b2-d91d-4b20-939f-cd6950517606" providerId="ADAL" clId="{0CF0FD1E-B52B-432D-BC79-E03A0C83B735}" dt="2021-02-17T18:16:47.034" v="1562" actId="478"/>
          <ac:spMkLst>
            <pc:docMk/>
            <pc:sldMk cId="1467031178" sldId="259"/>
            <ac:spMk id="13" creationId="{518D2FC5-315F-41B9-AA5F-38A7CA8B307D}"/>
          </ac:spMkLst>
        </pc:spChg>
        <pc:grpChg chg="del">
          <ac:chgData name="THERESA MEHALICK" userId="5a7738b2-d91d-4b20-939f-cd6950517606" providerId="ADAL" clId="{0CF0FD1E-B52B-432D-BC79-E03A0C83B735}" dt="2021-02-17T16:39:07.364" v="325" actId="478"/>
          <ac:grpSpMkLst>
            <pc:docMk/>
            <pc:sldMk cId="1467031178" sldId="259"/>
            <ac:grpSpMk id="9" creationId="{00000000-0000-0000-0000-000000000000}"/>
          </ac:grpSpMkLst>
        </pc:grpChg>
        <pc:graphicFrameChg chg="del">
          <ac:chgData name="THERESA MEHALICK" userId="5a7738b2-d91d-4b20-939f-cd6950517606" providerId="ADAL" clId="{0CF0FD1E-B52B-432D-BC79-E03A0C83B735}" dt="2021-02-17T16:39:07.364" v="325" actId="478"/>
          <ac:graphicFrameMkLst>
            <pc:docMk/>
            <pc:sldMk cId="1467031178" sldId="259"/>
            <ac:graphicFrameMk id="3" creationId="{00000000-0000-0000-0000-000000000000}"/>
          </ac:graphicFrameMkLst>
        </pc:graphicFrameChg>
        <pc:graphicFrameChg chg="modGraphic">
          <ac:chgData name="THERESA MEHALICK" userId="5a7738b2-d91d-4b20-939f-cd6950517606" providerId="ADAL" clId="{0CF0FD1E-B52B-432D-BC79-E03A0C83B735}" dt="2021-02-17T17:26:43.311" v="784" actId="20577"/>
          <ac:graphicFrameMkLst>
            <pc:docMk/>
            <pc:sldMk cId="1467031178" sldId="259"/>
            <ac:graphicFrameMk id="4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16:43.420" v="1561" actId="20577"/>
          <ac:graphicFrameMkLst>
            <pc:docMk/>
            <pc:sldMk cId="1467031178" sldId="259"/>
            <ac:graphicFrameMk id="6" creationId="{00000000-0000-0000-0000-000000000000}"/>
          </ac:graphicFrameMkLst>
        </pc:graphicFrameChg>
        <pc:graphicFrameChg chg="add mod modGraphic">
          <ac:chgData name="THERESA MEHALICK" userId="5a7738b2-d91d-4b20-939f-cd6950517606" providerId="ADAL" clId="{0CF0FD1E-B52B-432D-BC79-E03A0C83B735}" dt="2021-02-17T18:16:40.632" v="1558" actId="20577"/>
          <ac:graphicFrameMkLst>
            <pc:docMk/>
            <pc:sldMk cId="1467031178" sldId="259"/>
            <ac:graphicFrameMk id="10" creationId="{03F53F5A-87BC-40F5-9452-1C0B3C0FA284}"/>
          </ac:graphicFrameMkLst>
        </pc:graphicFrameChg>
        <pc:picChg chg="del">
          <ac:chgData name="THERESA MEHALICK" userId="5a7738b2-d91d-4b20-939f-cd6950517606" providerId="ADAL" clId="{0CF0FD1E-B52B-432D-BC79-E03A0C83B735}" dt="2021-02-17T16:39:07.364" v="325" actId="478"/>
          <ac:picMkLst>
            <pc:docMk/>
            <pc:sldMk cId="1467031178" sldId="259"/>
            <ac:picMk id="5" creationId="{00000000-0000-0000-0000-000000000000}"/>
          </ac:picMkLst>
        </pc:picChg>
      </pc:sldChg>
      <pc:sldChg chg="del">
        <pc:chgData name="THERESA MEHALICK" userId="5a7738b2-d91d-4b20-939f-cd6950517606" providerId="ADAL" clId="{0CF0FD1E-B52B-432D-BC79-E03A0C83B735}" dt="2021-02-17T18:06:57.499" v="1399" actId="2696"/>
        <pc:sldMkLst>
          <pc:docMk/>
          <pc:sldMk cId="1943944822" sldId="261"/>
        </pc:sldMkLst>
      </pc:sldChg>
      <pc:sldChg chg="addSp delSp modSp add mod ord modAnim">
        <pc:chgData name="THERESA MEHALICK" userId="5a7738b2-d91d-4b20-939f-cd6950517606" providerId="ADAL" clId="{0CF0FD1E-B52B-432D-BC79-E03A0C83B735}" dt="2021-02-19T00:32:09.334" v="1689"/>
        <pc:sldMkLst>
          <pc:docMk/>
          <pc:sldMk cId="2903934790" sldId="261"/>
        </pc:sldMkLst>
        <pc:spChg chg="add del">
          <ac:chgData name="THERESA MEHALICK" userId="5a7738b2-d91d-4b20-939f-cd6950517606" providerId="ADAL" clId="{0CF0FD1E-B52B-432D-BC79-E03A0C83B735}" dt="2021-02-17T18:09:19.574" v="1463" actId="22"/>
          <ac:spMkLst>
            <pc:docMk/>
            <pc:sldMk cId="2903934790" sldId="261"/>
            <ac:spMk id="10" creationId="{E930F648-56F6-40C8-A6C1-09F4D82E5397}"/>
          </ac:spMkLst>
        </pc:spChg>
        <pc:spChg chg="add mod">
          <ac:chgData name="THERESA MEHALICK" userId="5a7738b2-d91d-4b20-939f-cd6950517606" providerId="ADAL" clId="{0CF0FD1E-B52B-432D-BC79-E03A0C83B735}" dt="2021-02-17T18:09:25.624" v="1466" actId="1076"/>
          <ac:spMkLst>
            <pc:docMk/>
            <pc:sldMk cId="2903934790" sldId="261"/>
            <ac:spMk id="12" creationId="{9BA28D74-35A2-463F-A73A-133FC9FD903E}"/>
          </ac:spMkLst>
        </pc:spChg>
        <pc:spChg chg="add mod">
          <ac:chgData name="THERESA MEHALICK" userId="5a7738b2-d91d-4b20-939f-cd6950517606" providerId="ADAL" clId="{0CF0FD1E-B52B-432D-BC79-E03A0C83B735}" dt="2021-02-17T18:11:40.457" v="1526" actId="1076"/>
          <ac:spMkLst>
            <pc:docMk/>
            <pc:sldMk cId="2903934790" sldId="261"/>
            <ac:spMk id="13" creationId="{2FB48833-89BF-4D2C-A608-F39C7B0B0C95}"/>
          </ac:spMkLst>
        </pc:spChg>
        <pc:graphicFrameChg chg="del">
          <ac:chgData name="THERESA MEHALICK" userId="5a7738b2-d91d-4b20-939f-cd6950517606" providerId="ADAL" clId="{0CF0FD1E-B52B-432D-BC79-E03A0C83B735}" dt="2021-02-17T18:07:07.837" v="1401" actId="478"/>
          <ac:graphicFrameMkLst>
            <pc:docMk/>
            <pc:sldMk cId="2903934790" sldId="261"/>
            <ac:graphicFrameMk id="2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11:03.301" v="1525" actId="20577"/>
          <ac:graphicFrameMkLst>
            <pc:docMk/>
            <pc:sldMk cId="2903934790" sldId="261"/>
            <ac:graphicFrameMk id="3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09:10.150" v="1458" actId="21"/>
          <ac:graphicFrameMkLst>
            <pc:docMk/>
            <pc:sldMk cId="2903934790" sldId="261"/>
            <ac:graphicFrameMk id="4" creationId="{00000000-0000-0000-0000-000000000000}"/>
          </ac:graphicFrameMkLst>
        </pc:graphicFrameChg>
        <pc:picChg chg="add mod">
          <ac:chgData name="THERESA MEHALICK" userId="5a7738b2-d91d-4b20-939f-cd6950517606" providerId="ADAL" clId="{0CF0FD1E-B52B-432D-BC79-E03A0C83B735}" dt="2021-02-17T18:09:14.239" v="1460" actId="1076"/>
          <ac:picMkLst>
            <pc:docMk/>
            <pc:sldMk cId="2903934790" sldId="261"/>
            <ac:picMk id="6" creationId="{10945BD3-B524-41A5-8EEF-B2197A3433D2}"/>
          </ac:picMkLst>
        </pc:picChg>
        <pc:picChg chg="add mod">
          <ac:chgData name="THERESA MEHALICK" userId="5a7738b2-d91d-4b20-939f-cd6950517606" providerId="ADAL" clId="{0CF0FD1E-B52B-432D-BC79-E03A0C83B735}" dt="2021-02-17T18:09:17.182" v="1461" actId="1076"/>
          <ac:picMkLst>
            <pc:docMk/>
            <pc:sldMk cId="2903934790" sldId="261"/>
            <ac:picMk id="8" creationId="{573FBC69-00B7-4760-A180-BE2677881778}"/>
          </ac:picMkLst>
        </pc:picChg>
      </pc:sldChg>
      <pc:sldChg chg="addSp delSp modSp mod ord">
        <pc:chgData name="THERESA MEHALICK" userId="5a7738b2-d91d-4b20-939f-cd6950517606" providerId="ADAL" clId="{0CF0FD1E-B52B-432D-BC79-E03A0C83B735}" dt="2021-02-17T18:16:02.987" v="1556"/>
        <pc:sldMkLst>
          <pc:docMk/>
          <pc:sldMk cId="695197538" sldId="263"/>
        </pc:sldMkLst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6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7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8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9" creationId="{00000000-0000-0000-0000-000000000000}"/>
          </ac:spMkLst>
        </pc:spChg>
        <pc:picChg chg="add mod">
          <ac:chgData name="THERESA MEHALICK" userId="5a7738b2-d91d-4b20-939f-cd6950517606" providerId="ADAL" clId="{0CF0FD1E-B52B-432D-BC79-E03A0C83B735}" dt="2021-02-17T17:40:51.283" v="1192" actId="1076"/>
          <ac:picMkLst>
            <pc:docMk/>
            <pc:sldMk cId="695197538" sldId="263"/>
            <ac:picMk id="3" creationId="{B807D467-4A7F-4410-8789-CCF53844F439}"/>
          </ac:picMkLst>
        </pc:picChg>
        <pc:picChg chg="del">
          <ac:chgData name="THERESA MEHALICK" userId="5a7738b2-d91d-4b20-939f-cd6950517606" providerId="ADAL" clId="{0CF0FD1E-B52B-432D-BC79-E03A0C83B735}" dt="2021-02-17T17:39:58.431" v="1183" actId="478"/>
          <ac:picMkLst>
            <pc:docMk/>
            <pc:sldMk cId="695197538" sldId="263"/>
            <ac:picMk id="4" creationId="{00000000-0000-0000-0000-000000000000}"/>
          </ac:picMkLst>
        </pc:picChg>
      </pc:sldChg>
      <pc:sldChg chg="addSp modSp mod">
        <pc:chgData name="THERESA MEHALICK" userId="5a7738b2-d91d-4b20-939f-cd6950517606" providerId="ADAL" clId="{0CF0FD1E-B52B-432D-BC79-E03A0C83B735}" dt="2021-02-17T17:57:58.127" v="1328" actId="1035"/>
        <pc:sldMkLst>
          <pc:docMk/>
          <pc:sldMk cId="2354821588" sldId="272"/>
        </pc:sldMkLst>
        <pc:grpChg chg="add mod">
          <ac:chgData name="THERESA MEHALICK" userId="5a7738b2-d91d-4b20-939f-cd6950517606" providerId="ADAL" clId="{0CF0FD1E-B52B-432D-BC79-E03A0C83B735}" dt="2021-02-17T17:57:58.127" v="1328" actId="1035"/>
          <ac:grpSpMkLst>
            <pc:docMk/>
            <pc:sldMk cId="2354821588" sldId="272"/>
            <ac:grpSpMk id="3" creationId="{2B8E37BE-4E06-426E-9FBD-FD0104196B0D}"/>
          </ac:grpSpMkLst>
        </pc:grpChg>
        <pc:graphicFrameChg chg="modGraphic">
          <ac:chgData name="THERESA MEHALICK" userId="5a7738b2-d91d-4b20-939f-cd6950517606" providerId="ADAL" clId="{0CF0FD1E-B52B-432D-BC79-E03A0C83B735}" dt="2021-02-17T17:56:55.554" v="1298" actId="20577"/>
          <ac:graphicFrameMkLst>
            <pc:docMk/>
            <pc:sldMk cId="2354821588" sldId="272"/>
            <ac:graphicFrameMk id="2" creationId="{00000000-0000-0000-0000-000000000000}"/>
          </ac:graphicFrameMkLst>
        </pc:graphicFrame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7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8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9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10" creationId="{00000000-0000-0000-0000-000000000000}"/>
          </ac:picMkLst>
        </pc:picChg>
      </pc:sldChg>
      <pc:sldChg chg="del">
        <pc:chgData name="THERESA MEHALICK" userId="5a7738b2-d91d-4b20-939f-cd6950517606" providerId="ADAL" clId="{0CF0FD1E-B52B-432D-BC79-E03A0C83B735}" dt="2021-02-17T16:33:32.493" v="178" actId="47"/>
        <pc:sldMkLst>
          <pc:docMk/>
          <pc:sldMk cId="175870539" sldId="274"/>
        </pc:sldMkLst>
      </pc:sldChg>
      <pc:sldChg chg="modSp mod">
        <pc:chgData name="THERESA MEHALICK" userId="5a7738b2-d91d-4b20-939f-cd6950517606" providerId="ADAL" clId="{0CF0FD1E-B52B-432D-BC79-E03A0C83B735}" dt="2021-02-17T18:04:22.498" v="1398" actId="1036"/>
        <pc:sldMkLst>
          <pc:docMk/>
          <pc:sldMk cId="904755126" sldId="275"/>
        </pc:sldMkLst>
        <pc:graphicFrameChg chg="modGraphic">
          <ac:chgData name="THERESA MEHALICK" userId="5a7738b2-d91d-4b20-939f-cd6950517606" providerId="ADAL" clId="{0CF0FD1E-B52B-432D-BC79-E03A0C83B735}" dt="2021-02-17T17:56:33.055" v="1293" actId="6549"/>
          <ac:graphicFrameMkLst>
            <pc:docMk/>
            <pc:sldMk cId="904755126" sldId="275"/>
            <ac:graphicFrameMk id="2" creationId="{00000000-0000-0000-0000-000000000000}"/>
          </ac:graphicFrameMkLst>
        </pc:graphicFrameChg>
        <pc:picChg chg="mod">
          <ac:chgData name="THERESA MEHALICK" userId="5a7738b2-d91d-4b20-939f-cd6950517606" providerId="ADAL" clId="{0CF0FD1E-B52B-432D-BC79-E03A0C83B735}" dt="2021-02-17T18:04:22.498" v="1398" actId="1036"/>
          <ac:picMkLst>
            <pc:docMk/>
            <pc:sldMk cId="904755126" sldId="275"/>
            <ac:picMk id="3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8:04:21.579" v="1395" actId="1036"/>
          <ac:picMkLst>
            <pc:docMk/>
            <pc:sldMk cId="904755126" sldId="275"/>
            <ac:picMk id="4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8:04:20.219" v="1389" actId="1036"/>
          <ac:picMkLst>
            <pc:docMk/>
            <pc:sldMk cId="904755126" sldId="275"/>
            <ac:picMk id="5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8:04:18.456" v="1381" actId="1036"/>
          <ac:picMkLst>
            <pc:docMk/>
            <pc:sldMk cId="904755126" sldId="275"/>
            <ac:picMk id="7" creationId="{00000000-0000-0000-0000-000000000000}"/>
          </ac:picMkLst>
        </pc:picChg>
      </pc:sldChg>
      <pc:sldChg chg="addSp delSp modSp mod">
        <pc:chgData name="THERESA MEHALICK" userId="5a7738b2-d91d-4b20-939f-cd6950517606" providerId="ADAL" clId="{0CF0FD1E-B52B-432D-BC79-E03A0C83B735}" dt="2021-02-17T17:58:39.457" v="1358" actId="1076"/>
        <pc:sldMkLst>
          <pc:docMk/>
          <pc:sldMk cId="2333667847" sldId="276"/>
        </pc:sldMkLst>
        <pc:grpChg chg="add mod">
          <ac:chgData name="THERESA MEHALICK" userId="5a7738b2-d91d-4b20-939f-cd6950517606" providerId="ADAL" clId="{0CF0FD1E-B52B-432D-BC79-E03A0C83B735}" dt="2021-02-17T17:58:39.457" v="1358" actId="1076"/>
          <ac:grpSpMkLst>
            <pc:docMk/>
            <pc:sldMk cId="2333667847" sldId="276"/>
            <ac:grpSpMk id="9" creationId="{CE0AC0A9-514C-4582-8FA0-484CA76D132E}"/>
          </ac:grpSpMkLst>
        </pc:grpChg>
        <pc:graphicFrameChg chg="modGraphic">
          <ac:chgData name="THERESA MEHALICK" userId="5a7738b2-d91d-4b20-939f-cd6950517606" providerId="ADAL" clId="{0CF0FD1E-B52B-432D-BC79-E03A0C83B735}" dt="2021-02-17T17:56:16.405" v="1283" actId="20577"/>
          <ac:graphicFrameMkLst>
            <pc:docMk/>
            <pc:sldMk cId="2333667847" sldId="276"/>
            <ac:graphicFrameMk id="2" creationId="{00000000-0000-0000-0000-000000000000}"/>
          </ac:graphicFrameMkLst>
        </pc:graphicFrameChg>
        <pc:picChg chg="add mod">
          <ac:chgData name="THERESA MEHALICK" userId="5a7738b2-d91d-4b20-939f-cd6950517606" providerId="ADAL" clId="{0CF0FD1E-B52B-432D-BC79-E03A0C83B735}" dt="2021-02-17T17:58:38.318" v="1357" actId="164"/>
          <ac:picMkLst>
            <pc:docMk/>
            <pc:sldMk cId="2333667847" sldId="276"/>
            <ac:picMk id="4" creationId="{988E6D7F-5EF7-4D34-B2D8-603F563E6D9B}"/>
          </ac:picMkLst>
        </pc:picChg>
        <pc:picChg chg="del">
          <ac:chgData name="THERESA MEHALICK" userId="5a7738b2-d91d-4b20-939f-cd6950517606" providerId="ADAL" clId="{0CF0FD1E-B52B-432D-BC79-E03A0C83B735}" dt="2021-02-17T17:55:55.502" v="1279" actId="478"/>
          <ac:picMkLst>
            <pc:docMk/>
            <pc:sldMk cId="2333667847" sldId="276"/>
            <ac:picMk id="5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8:38.318" v="1357" actId="164"/>
          <ac:picMkLst>
            <pc:docMk/>
            <pc:sldMk cId="2333667847" sldId="276"/>
            <ac:picMk id="6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8:38.318" v="1357" actId="164"/>
          <ac:picMkLst>
            <pc:docMk/>
            <pc:sldMk cId="2333667847" sldId="276"/>
            <ac:picMk id="7" creationId="{00000000-0000-0000-0000-000000000000}"/>
          </ac:picMkLst>
        </pc:picChg>
        <pc:picChg chg="del">
          <ac:chgData name="THERESA MEHALICK" userId="5a7738b2-d91d-4b20-939f-cd6950517606" providerId="ADAL" clId="{0CF0FD1E-B52B-432D-BC79-E03A0C83B735}" dt="2021-02-17T17:55:55.502" v="1279" actId="478"/>
          <ac:picMkLst>
            <pc:docMk/>
            <pc:sldMk cId="2333667847" sldId="276"/>
            <ac:picMk id="8" creationId="{00000000-0000-0000-0000-000000000000}"/>
          </ac:picMkLst>
        </pc:picChg>
      </pc:sldChg>
      <pc:sldChg chg="del">
        <pc:chgData name="THERESA MEHALICK" userId="5a7738b2-d91d-4b20-939f-cd6950517606" providerId="ADAL" clId="{0CF0FD1E-B52B-432D-BC79-E03A0C83B735}" dt="2021-02-17T16:56:14.402" v="619" actId="47"/>
        <pc:sldMkLst>
          <pc:docMk/>
          <pc:sldMk cId="1066356725" sldId="279"/>
        </pc:sldMkLst>
      </pc:sldChg>
      <pc:sldChg chg="addSp delSp modSp del mod">
        <pc:chgData name="THERESA MEHALICK" userId="5a7738b2-d91d-4b20-939f-cd6950517606" providerId="ADAL" clId="{0CF0FD1E-B52B-432D-BC79-E03A0C83B735}" dt="2021-02-17T16:31:37.803" v="176" actId="47"/>
        <pc:sldMkLst>
          <pc:docMk/>
          <pc:sldMk cId="3862235230" sldId="284"/>
        </pc:sldMkLst>
        <pc:spChg chg="add del mod">
          <ac:chgData name="THERESA MEHALICK" userId="5a7738b2-d91d-4b20-939f-cd6950517606" providerId="ADAL" clId="{0CF0FD1E-B52B-432D-BC79-E03A0C83B735}" dt="2021-02-17T16:25:46.816" v="96" actId="21"/>
          <ac:spMkLst>
            <pc:docMk/>
            <pc:sldMk cId="3862235230" sldId="284"/>
            <ac:spMk id="10" creationId="{7FA5CB8B-19CE-42DF-A7AB-FC124808A92B}"/>
          </ac:spMkLst>
        </pc:spChg>
        <pc:graphicFrameChg chg="del mod modGraphic">
          <ac:chgData name="THERESA MEHALICK" userId="5a7738b2-d91d-4b20-939f-cd6950517606" providerId="ADAL" clId="{0CF0FD1E-B52B-432D-BC79-E03A0C83B735}" dt="2021-02-17T16:28:40.920" v="153" actId="21"/>
          <ac:graphicFrameMkLst>
            <pc:docMk/>
            <pc:sldMk cId="3862235230" sldId="284"/>
            <ac:graphicFrameMk id="4" creationId="{00000000-0000-0000-0000-000000000000}"/>
          </ac:graphicFrameMkLst>
        </pc:graphicFrameChg>
      </pc:sldChg>
      <pc:sldChg chg="delSp del mod">
        <pc:chgData name="THERESA MEHALICK" userId="5a7738b2-d91d-4b20-939f-cd6950517606" providerId="ADAL" clId="{0CF0FD1E-B52B-432D-BC79-E03A0C83B735}" dt="2021-02-17T17:24:19.587" v="622" actId="47"/>
        <pc:sldMkLst>
          <pc:docMk/>
          <pc:sldMk cId="2258590490" sldId="294"/>
        </pc:sldMkLst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4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5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6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10" creationId="{00000000-0000-0000-0000-000000000000}"/>
          </ac:spMkLst>
        </pc:spChg>
        <pc:picChg chg="del">
          <ac:chgData name="THERESA MEHALICK" userId="5a7738b2-d91d-4b20-939f-cd6950517606" providerId="ADAL" clId="{0CF0FD1E-B52B-432D-BC79-E03A0C83B735}" dt="2021-02-17T17:24:05.987" v="620" actId="478"/>
          <ac:picMkLst>
            <pc:docMk/>
            <pc:sldMk cId="2258590490" sldId="294"/>
            <ac:picMk id="3" creationId="{00000000-0000-0000-0000-000000000000}"/>
          </ac:picMkLst>
        </pc:picChg>
      </pc:sldChg>
      <pc:sldChg chg="add">
        <pc:chgData name="THERESA MEHALICK" userId="5a7738b2-d91d-4b20-939f-cd6950517606" providerId="ADAL" clId="{0CF0FD1E-B52B-432D-BC79-E03A0C83B735}" dt="2021-02-17T16:33:31.259" v="177"/>
        <pc:sldMkLst>
          <pc:docMk/>
          <pc:sldMk cId="904124362" sldId="383"/>
        </pc:sldMkLst>
      </pc:sldChg>
      <pc:sldChg chg="addSp delSp modSp add mod">
        <pc:chgData name="THERESA MEHALICK" userId="5a7738b2-d91d-4b20-939f-cd6950517606" providerId="ADAL" clId="{0CF0FD1E-B52B-432D-BC79-E03A0C83B735}" dt="2021-02-17T17:54:28.119" v="1278" actId="1036"/>
        <pc:sldMkLst>
          <pc:docMk/>
          <pc:sldMk cId="2030236509" sldId="384"/>
        </pc:sldMkLst>
        <pc:grpChg chg="del mod">
          <ac:chgData name="THERESA MEHALICK" userId="5a7738b2-d91d-4b20-939f-cd6950517606" providerId="ADAL" clId="{0CF0FD1E-B52B-432D-BC79-E03A0C83B735}" dt="2021-02-17T17:51:28.162" v="1240"/>
          <ac:grpSpMkLst>
            <pc:docMk/>
            <pc:sldMk cId="2030236509" sldId="384"/>
            <ac:grpSpMk id="14" creationId="{75F8D894-B7D1-484D-B1E3-C3010AA0F060}"/>
          </ac:grpSpMkLst>
        </pc:grpChg>
        <pc:grpChg chg="mod">
          <ac:chgData name="THERESA MEHALICK" userId="5a7738b2-d91d-4b20-939f-cd6950517606" providerId="ADAL" clId="{0CF0FD1E-B52B-432D-BC79-E03A0C83B735}" dt="2021-02-17T17:52:20.197" v="1250"/>
          <ac:grpSpMkLst>
            <pc:docMk/>
            <pc:sldMk cId="2030236509" sldId="384"/>
            <ac:grpSpMk id="21" creationId="{ADDADB35-928F-4F4E-B517-C1D01ADA7A8D}"/>
          </ac:grpSpMkLst>
        </pc:grpChg>
        <pc:grpChg chg="add mod">
          <ac:chgData name="THERESA MEHALICK" userId="5a7738b2-d91d-4b20-939f-cd6950517606" providerId="ADAL" clId="{0CF0FD1E-B52B-432D-BC79-E03A0C83B735}" dt="2021-02-17T17:53:57.667" v="1265" actId="1036"/>
          <ac:grpSpMkLst>
            <pc:docMk/>
            <pc:sldMk cId="2030236509" sldId="384"/>
            <ac:grpSpMk id="24" creationId="{A744544D-1C9E-4028-9FC5-271CD95E69D0}"/>
          </ac:grpSpMkLst>
        </pc:grpChg>
        <pc:graphicFrameChg chg="mod modGraphic">
          <ac:chgData name="THERESA MEHALICK" userId="5a7738b2-d91d-4b20-939f-cd6950517606" providerId="ADAL" clId="{0CF0FD1E-B52B-432D-BC79-E03A0C83B735}" dt="2021-02-17T17:48:10.188" v="1234" actId="14100"/>
          <ac:graphicFrameMkLst>
            <pc:docMk/>
            <pc:sldMk cId="2030236509" sldId="384"/>
            <ac:graphicFrameMk id="5" creationId="{00000000-0000-0000-0000-000000000000}"/>
          </ac:graphicFrameMkLst>
        </pc:graphicFrameChg>
        <pc:picChg chg="del">
          <ac:chgData name="THERESA MEHALICK" userId="5a7738b2-d91d-4b20-939f-cd6950517606" providerId="ADAL" clId="{0CF0FD1E-B52B-432D-BC79-E03A0C83B735}" dt="2021-02-17T17:44:15.866" v="1204" actId="478"/>
          <ac:picMkLst>
            <pc:docMk/>
            <pc:sldMk cId="2030236509" sldId="384"/>
            <ac:picMk id="3" creationId="{B807D467-4A7F-4410-8789-CCF53844F439}"/>
          </ac:picMkLst>
        </pc:picChg>
        <pc:picChg chg="add mod">
          <ac:chgData name="THERESA MEHALICK" userId="5a7738b2-d91d-4b20-939f-cd6950517606" providerId="ADAL" clId="{0CF0FD1E-B52B-432D-BC79-E03A0C83B735}" dt="2021-02-17T17:46:47.736" v="1221" actId="14100"/>
          <ac:picMkLst>
            <pc:docMk/>
            <pc:sldMk cId="2030236509" sldId="384"/>
            <ac:picMk id="4" creationId="{C9F0520E-EB0F-4C3D-AF08-CD990518996E}"/>
          </ac:picMkLst>
        </pc:picChg>
        <pc:picChg chg="add del mod">
          <ac:chgData name="THERESA MEHALICK" userId="5a7738b2-d91d-4b20-939f-cd6950517606" providerId="ADAL" clId="{0CF0FD1E-B52B-432D-BC79-E03A0C83B735}" dt="2021-02-17T17:53:49.276" v="1251" actId="478"/>
          <ac:picMkLst>
            <pc:docMk/>
            <pc:sldMk cId="2030236509" sldId="384"/>
            <ac:picMk id="7" creationId="{16D67E86-0B61-4061-8C93-A66E79187509}"/>
          </ac:picMkLst>
        </pc:picChg>
        <pc:picChg chg="add mod">
          <ac:chgData name="THERESA MEHALICK" userId="5a7738b2-d91d-4b20-939f-cd6950517606" providerId="ADAL" clId="{0CF0FD1E-B52B-432D-BC79-E03A0C83B735}" dt="2021-02-17T17:53:55.798" v="1253" actId="164"/>
          <ac:picMkLst>
            <pc:docMk/>
            <pc:sldMk cId="2030236509" sldId="384"/>
            <ac:picMk id="9" creationId="{6A50B9D0-4201-47F3-BBB0-46817B12C742}"/>
          </ac:picMkLst>
        </pc:picChg>
        <pc:picChg chg="add mod ord">
          <ac:chgData name="THERESA MEHALICK" userId="5a7738b2-d91d-4b20-939f-cd6950517606" providerId="ADAL" clId="{0CF0FD1E-B52B-432D-BC79-E03A0C83B735}" dt="2021-02-17T17:54:10.157" v="1269" actId="167"/>
          <ac:picMkLst>
            <pc:docMk/>
            <pc:sldMk cId="2030236509" sldId="384"/>
            <ac:picMk id="23" creationId="{5F8DEE87-585E-4A22-9D7B-A17747DB4C8E}"/>
          </ac:picMkLst>
        </pc:picChg>
        <pc:inkChg chg="add mod">
          <ac:chgData name="THERESA MEHALICK" userId="5a7738b2-d91d-4b20-939f-cd6950517606" providerId="ADAL" clId="{0CF0FD1E-B52B-432D-BC79-E03A0C83B735}" dt="2021-02-17T17:54:17.808" v="1272" actId="1035"/>
          <ac:inkMkLst>
            <pc:docMk/>
            <pc:sldMk cId="2030236509" sldId="384"/>
            <ac:inkMk id="11" creationId="{0112390F-42B1-433A-9C76-9D901F306D90}"/>
          </ac:inkMkLst>
        </pc:inkChg>
        <pc:inkChg chg="add del mod">
          <ac:chgData name="THERESA MEHALICK" userId="5a7738b2-d91d-4b20-939f-cd6950517606" providerId="ADAL" clId="{0CF0FD1E-B52B-432D-BC79-E03A0C83B735}" dt="2021-02-17T17:51:28.162" v="1241"/>
          <ac:inkMkLst>
            <pc:docMk/>
            <pc:sldMk cId="2030236509" sldId="384"/>
            <ac:inkMk id="12" creationId="{57427664-8CE8-4368-B4A8-AC7D70450882}"/>
          </ac:inkMkLst>
        </pc:inkChg>
        <pc:inkChg chg="add del mod">
          <ac:chgData name="THERESA MEHALICK" userId="5a7738b2-d91d-4b20-939f-cd6950517606" providerId="ADAL" clId="{0CF0FD1E-B52B-432D-BC79-E03A0C83B735}" dt="2021-02-17T17:51:28.162" v="1240"/>
          <ac:inkMkLst>
            <pc:docMk/>
            <pc:sldMk cId="2030236509" sldId="384"/>
            <ac:inkMk id="13" creationId="{FE08EB95-F007-420A-A787-F4EDEED3EF24}"/>
          </ac:inkMkLst>
        </pc:inkChg>
        <pc:inkChg chg="add mod">
          <ac:chgData name="THERESA MEHALICK" userId="5a7738b2-d91d-4b20-939f-cd6950517606" providerId="ADAL" clId="{0CF0FD1E-B52B-432D-BC79-E03A0C83B735}" dt="2021-02-17T17:51:55.354" v="1243" actId="14100"/>
          <ac:inkMkLst>
            <pc:docMk/>
            <pc:sldMk cId="2030236509" sldId="384"/>
            <ac:inkMk id="15" creationId="{98F9815A-A7D4-472E-88C3-F9BA93749588}"/>
          </ac:inkMkLst>
        </pc:inkChg>
        <pc:inkChg chg="add del">
          <ac:chgData name="THERESA MEHALICK" userId="5a7738b2-d91d-4b20-939f-cd6950517606" providerId="ADAL" clId="{0CF0FD1E-B52B-432D-BC79-E03A0C83B735}" dt="2021-02-17T17:52:14.602" v="1247" actId="478"/>
          <ac:inkMkLst>
            <pc:docMk/>
            <pc:sldMk cId="2030236509" sldId="384"/>
            <ac:inkMk id="16" creationId="{45C189A9-7D33-4B08-94A3-96EDAE7998C8}"/>
          </ac:inkMkLst>
        </pc:inkChg>
        <pc:inkChg chg="add mod">
          <ac:chgData name="THERESA MEHALICK" userId="5a7738b2-d91d-4b20-939f-cd6950517606" providerId="ADAL" clId="{0CF0FD1E-B52B-432D-BC79-E03A0C83B735}" dt="2021-02-17T17:53:55.798" v="1253" actId="164"/>
          <ac:inkMkLst>
            <pc:docMk/>
            <pc:sldMk cId="2030236509" sldId="384"/>
            <ac:inkMk id="17" creationId="{B6097F3A-8E0D-4999-90B2-2D9B00BECF1E}"/>
          </ac:inkMkLst>
        </pc:inkChg>
        <pc:inkChg chg="add mod">
          <ac:chgData name="THERESA MEHALICK" userId="5a7738b2-d91d-4b20-939f-cd6950517606" providerId="ADAL" clId="{0CF0FD1E-B52B-432D-BC79-E03A0C83B735}" dt="2021-02-17T17:53:55.798" v="1253" actId="164"/>
          <ac:inkMkLst>
            <pc:docMk/>
            <pc:sldMk cId="2030236509" sldId="384"/>
            <ac:inkMk id="18" creationId="{FDA60461-544F-490B-A986-E6F57392CCE3}"/>
          </ac:inkMkLst>
        </pc:inkChg>
        <pc:inkChg chg="add mod">
          <ac:chgData name="THERESA MEHALICK" userId="5a7738b2-d91d-4b20-939f-cd6950517606" providerId="ADAL" clId="{0CF0FD1E-B52B-432D-BC79-E03A0C83B735}" dt="2021-02-17T17:52:20.197" v="1250"/>
          <ac:inkMkLst>
            <pc:docMk/>
            <pc:sldMk cId="2030236509" sldId="384"/>
            <ac:inkMk id="19" creationId="{9DFAA975-9E31-4598-A12D-99046531AD12}"/>
          </ac:inkMkLst>
        </pc:inkChg>
        <pc:inkChg chg="add mod">
          <ac:chgData name="THERESA MEHALICK" userId="5a7738b2-d91d-4b20-939f-cd6950517606" providerId="ADAL" clId="{0CF0FD1E-B52B-432D-BC79-E03A0C83B735}" dt="2021-02-17T17:52:20.197" v="1250"/>
          <ac:inkMkLst>
            <pc:docMk/>
            <pc:sldMk cId="2030236509" sldId="384"/>
            <ac:inkMk id="20" creationId="{2A0DCCB7-4835-4972-B664-E8A3661E3479}"/>
          </ac:inkMkLst>
        </pc:inkChg>
        <pc:inkChg chg="add mod">
          <ac:chgData name="THERESA MEHALICK" userId="5a7738b2-d91d-4b20-939f-cd6950517606" providerId="ADAL" clId="{0CF0FD1E-B52B-432D-BC79-E03A0C83B735}" dt="2021-02-17T17:54:28.119" v="1278" actId="1036"/>
          <ac:inkMkLst>
            <pc:docMk/>
            <pc:sldMk cId="2030236509" sldId="384"/>
            <ac:inkMk id="25" creationId="{EB080DAF-7865-4372-8208-5DACA351EC18}"/>
          </ac:inkMkLst>
        </pc:inkChg>
      </pc:sldChg>
      <pc:sldChg chg="addSp modSp add mod ord">
        <pc:chgData name="THERESA MEHALICK" userId="5a7738b2-d91d-4b20-939f-cd6950517606" providerId="ADAL" clId="{0CF0FD1E-B52B-432D-BC79-E03A0C83B735}" dt="2021-02-19T00:15:48.193" v="1683"/>
        <pc:sldMkLst>
          <pc:docMk/>
          <pc:sldMk cId="1408139703" sldId="385"/>
        </pc:sldMkLst>
        <pc:spChg chg="add mod">
          <ac:chgData name="THERESA MEHALICK" userId="5a7738b2-d91d-4b20-939f-cd6950517606" providerId="ADAL" clId="{0CF0FD1E-B52B-432D-BC79-E03A0C83B735}" dt="2021-02-18T23:47:33.817" v="1671" actId="20577"/>
          <ac:spMkLst>
            <pc:docMk/>
            <pc:sldMk cId="1408139703" sldId="385"/>
            <ac:spMk id="3" creationId="{FF921D3F-E73F-4E36-90AA-5559DC1052E2}"/>
          </ac:spMkLst>
        </pc:spChg>
      </pc:sldChg>
      <pc:sldChg chg="addSp delSp modSp add mod">
        <pc:chgData name="THERESA MEHALICK" userId="5a7738b2-d91d-4b20-939f-cd6950517606" providerId="ADAL" clId="{0CF0FD1E-B52B-432D-BC79-E03A0C83B735}" dt="2021-02-18T23:47:22.280" v="1663" actId="14100"/>
        <pc:sldMkLst>
          <pc:docMk/>
          <pc:sldMk cId="286917782" sldId="386"/>
        </pc:sldMkLst>
        <pc:spChg chg="add del">
          <ac:chgData name="THERESA MEHALICK" userId="5a7738b2-d91d-4b20-939f-cd6950517606" providerId="ADAL" clId="{0CF0FD1E-B52B-432D-BC79-E03A0C83B735}" dt="2021-02-18T23:46:51.511" v="1635" actId="22"/>
          <ac:spMkLst>
            <pc:docMk/>
            <pc:sldMk cId="286917782" sldId="386"/>
            <ac:spMk id="5" creationId="{AFA50DD4-8C5F-406A-8AB2-11C3C342F383}"/>
          </ac:spMkLst>
        </pc:spChg>
        <pc:spChg chg="add mod">
          <ac:chgData name="THERESA MEHALICK" userId="5a7738b2-d91d-4b20-939f-cd6950517606" providerId="ADAL" clId="{0CF0FD1E-B52B-432D-BC79-E03A0C83B735}" dt="2021-02-18T23:47:22.280" v="1663" actId="14100"/>
          <ac:spMkLst>
            <pc:docMk/>
            <pc:sldMk cId="286917782" sldId="386"/>
            <ac:spMk id="6" creationId="{20BE750A-310F-47B2-AFAF-E82F6B0567F9}"/>
          </ac:spMkLst>
        </pc:spChg>
        <pc:graphicFrameChg chg="modGraphic">
          <ac:chgData name="THERESA MEHALICK" userId="5a7738b2-d91d-4b20-939f-cd6950517606" providerId="ADAL" clId="{0CF0FD1E-B52B-432D-BC79-E03A0C83B735}" dt="2021-02-17T18:12:30.117" v="1543" actId="6549"/>
          <ac:graphicFrameMkLst>
            <pc:docMk/>
            <pc:sldMk cId="286917782" sldId="386"/>
            <ac:graphicFrameMk id="4" creationId="{00000000-0000-0000-0000-000000000000}"/>
          </ac:graphicFrameMkLst>
        </pc:graphicFrameChg>
      </pc:sldChg>
      <pc:sldChg chg="delSp modSp add mod">
        <pc:chgData name="THERESA MEHALICK" userId="5a7738b2-d91d-4b20-939f-cd6950517606" providerId="ADAL" clId="{0CF0FD1E-B52B-432D-BC79-E03A0C83B735}" dt="2021-02-17T18:16:55.386" v="1567" actId="478"/>
        <pc:sldMkLst>
          <pc:docMk/>
          <pc:sldMk cId="2860866189" sldId="387"/>
        </pc:sldMkLst>
        <pc:spChg chg="del">
          <ac:chgData name="THERESA MEHALICK" userId="5a7738b2-d91d-4b20-939f-cd6950517606" providerId="ADAL" clId="{0CF0FD1E-B52B-432D-BC79-E03A0C83B735}" dt="2021-02-17T18:16:55.386" v="1567" actId="478"/>
          <ac:spMkLst>
            <pc:docMk/>
            <pc:sldMk cId="2860866189" sldId="387"/>
            <ac:spMk id="13" creationId="{518D2FC5-315F-41B9-AA5F-38A7CA8B307D}"/>
          </ac:spMkLst>
        </pc:spChg>
        <pc:graphicFrameChg chg="modGraphic">
          <ac:chgData name="THERESA MEHALICK" userId="5a7738b2-d91d-4b20-939f-cd6950517606" providerId="ADAL" clId="{0CF0FD1E-B52B-432D-BC79-E03A0C83B735}" dt="2021-02-17T18:16:53.985" v="1566" actId="20577"/>
          <ac:graphicFrameMkLst>
            <pc:docMk/>
            <pc:sldMk cId="2860866189" sldId="387"/>
            <ac:graphicFrameMk id="10" creationId="{03F53F5A-87BC-40F5-9452-1C0B3C0FA284}"/>
          </ac:graphicFrameMkLst>
        </pc:graphicFrameChg>
      </pc:sldChg>
      <pc:sldChg chg="delSp add mod">
        <pc:chgData name="THERESA MEHALICK" userId="5a7738b2-d91d-4b20-939f-cd6950517606" providerId="ADAL" clId="{0CF0FD1E-B52B-432D-BC79-E03A0C83B735}" dt="2021-02-17T18:17:06.879" v="1569" actId="478"/>
        <pc:sldMkLst>
          <pc:docMk/>
          <pc:sldMk cId="3755879752" sldId="388"/>
        </pc:sldMkLst>
        <pc:spChg chg="del">
          <ac:chgData name="THERESA MEHALICK" userId="5a7738b2-d91d-4b20-939f-cd6950517606" providerId="ADAL" clId="{0CF0FD1E-B52B-432D-BC79-E03A0C83B735}" dt="2021-02-17T18:17:06.879" v="1569" actId="478"/>
          <ac:spMkLst>
            <pc:docMk/>
            <pc:sldMk cId="3755879752" sldId="388"/>
            <ac:spMk id="13" creationId="{518D2FC5-315F-41B9-AA5F-38A7CA8B307D}"/>
          </ac:spMkLst>
        </pc:spChg>
      </pc:sldChg>
      <pc:sldChg chg="add">
        <pc:chgData name="THERESA MEHALICK" userId="5a7738b2-d91d-4b20-939f-cd6950517606" providerId="ADAL" clId="{0CF0FD1E-B52B-432D-BC79-E03A0C83B735}" dt="2021-02-17T18:17:04.006" v="1568"/>
        <pc:sldMkLst>
          <pc:docMk/>
          <pc:sldMk cId="860703692" sldId="389"/>
        </pc:sldMkLst>
      </pc:sldChg>
      <pc:sldChg chg="addSp delSp new del mod">
        <pc:chgData name="THERESA MEHALICK" userId="5a7738b2-d91d-4b20-939f-cd6950517606" providerId="ADAL" clId="{0CF0FD1E-B52B-432D-BC79-E03A0C83B735}" dt="2021-02-18T17:11:25.187" v="1632" actId="47"/>
        <pc:sldMkLst>
          <pc:docMk/>
          <pc:sldMk cId="4002245528" sldId="390"/>
        </pc:sldMkLst>
        <pc:picChg chg="add del">
          <ac:chgData name="THERESA MEHALICK" userId="5a7738b2-d91d-4b20-939f-cd6950517606" providerId="ADAL" clId="{0CF0FD1E-B52B-432D-BC79-E03A0C83B735}" dt="2021-02-18T17:07:43.200" v="1602" actId="478"/>
          <ac:picMkLst>
            <pc:docMk/>
            <pc:sldMk cId="4002245528" sldId="390"/>
            <ac:picMk id="3" creationId="{909C78E7-D88F-490B-816D-732C71E67372}"/>
          </ac:picMkLst>
        </pc:picChg>
        <pc:picChg chg="add del">
          <ac:chgData name="THERESA MEHALICK" userId="5a7738b2-d91d-4b20-939f-cd6950517606" providerId="ADAL" clId="{0CF0FD1E-B52B-432D-BC79-E03A0C83B735}" dt="2021-02-18T17:08:37.506" v="1605" actId="21"/>
          <ac:picMkLst>
            <pc:docMk/>
            <pc:sldMk cId="4002245528" sldId="390"/>
            <ac:picMk id="5" creationId="{CC7A62A8-2E3F-4478-BD6B-FE02354483F5}"/>
          </ac:picMkLst>
        </pc:picChg>
      </pc:sldChg>
      <pc:sldChg chg="addSp delSp modSp add mod">
        <pc:chgData name="THERESA MEHALICK" userId="5a7738b2-d91d-4b20-939f-cd6950517606" providerId="ADAL" clId="{0CF0FD1E-B52B-432D-BC79-E03A0C83B735}" dt="2021-02-18T17:11:36.246" v="1633" actId="1076"/>
        <pc:sldMkLst>
          <pc:docMk/>
          <pc:sldMk cId="5804754" sldId="391"/>
        </pc:sldMkLst>
        <pc:graphicFrameChg chg="del">
          <ac:chgData name="THERESA MEHALICK" userId="5a7738b2-d91d-4b20-939f-cd6950517606" providerId="ADAL" clId="{0CF0FD1E-B52B-432D-BC79-E03A0C83B735}" dt="2021-02-18T17:09:11.947" v="1614" actId="478"/>
          <ac:graphicFrameMkLst>
            <pc:docMk/>
            <pc:sldMk cId="5804754" sldId="391"/>
            <ac:graphicFrameMk id="10" creationId="{03F53F5A-87BC-40F5-9452-1C0B3C0FA284}"/>
          </ac:graphicFrameMkLst>
        </pc:graphicFrameChg>
        <pc:picChg chg="add mod">
          <ac:chgData name="THERESA MEHALICK" userId="5a7738b2-d91d-4b20-939f-cd6950517606" providerId="ADAL" clId="{0CF0FD1E-B52B-432D-BC79-E03A0C83B735}" dt="2021-02-18T17:09:41.474" v="1620" actId="1076"/>
          <ac:picMkLst>
            <pc:docMk/>
            <pc:sldMk cId="5804754" sldId="391"/>
            <ac:picMk id="3" creationId="{83528292-37E6-410C-90DC-C6D825CDC16D}"/>
          </ac:picMkLst>
        </pc:picChg>
        <pc:picChg chg="add del mod">
          <ac:chgData name="THERESA MEHALICK" userId="5a7738b2-d91d-4b20-939f-cd6950517606" providerId="ADAL" clId="{0CF0FD1E-B52B-432D-BC79-E03A0C83B735}" dt="2021-02-18T17:08:43.124" v="1608" actId="21"/>
          <ac:picMkLst>
            <pc:docMk/>
            <pc:sldMk cId="5804754" sldId="391"/>
            <ac:picMk id="5" creationId="{26AC3125-580C-4FD7-829E-9CC1A35BB37E}"/>
          </ac:picMkLst>
        </pc:picChg>
        <pc:picChg chg="add mod">
          <ac:chgData name="THERESA MEHALICK" userId="5a7738b2-d91d-4b20-939f-cd6950517606" providerId="ADAL" clId="{0CF0FD1E-B52B-432D-BC79-E03A0C83B735}" dt="2021-02-18T17:09:38.600" v="1619" actId="1076"/>
          <ac:picMkLst>
            <pc:docMk/>
            <pc:sldMk cId="5804754" sldId="391"/>
            <ac:picMk id="7" creationId="{D987CA73-C22B-4797-9492-2611FCCB7590}"/>
          </ac:picMkLst>
        </pc:picChg>
        <pc:picChg chg="add mod">
          <ac:chgData name="THERESA MEHALICK" userId="5a7738b2-d91d-4b20-939f-cd6950517606" providerId="ADAL" clId="{0CF0FD1E-B52B-432D-BC79-E03A0C83B735}" dt="2021-02-18T17:11:09.027" v="1630" actId="1076"/>
          <ac:picMkLst>
            <pc:docMk/>
            <pc:sldMk cId="5804754" sldId="391"/>
            <ac:picMk id="12" creationId="{9E246574-CB25-415A-B0F7-7A188D8F3071}"/>
          </ac:picMkLst>
        </pc:picChg>
        <pc:inkChg chg="add del">
          <ac:chgData name="THERESA MEHALICK" userId="5a7738b2-d91d-4b20-939f-cd6950517606" providerId="ADAL" clId="{0CF0FD1E-B52B-432D-BC79-E03A0C83B735}" dt="2021-02-18T17:10:00.817" v="1622"/>
          <ac:inkMkLst>
            <pc:docMk/>
            <pc:sldMk cId="5804754" sldId="391"/>
            <ac:inkMk id="8" creationId="{C875CF24-DF18-4702-9446-FAC2043CA5FC}"/>
          </ac:inkMkLst>
        </pc:inkChg>
        <pc:inkChg chg="add">
          <ac:chgData name="THERESA MEHALICK" userId="5a7738b2-d91d-4b20-939f-cd6950517606" providerId="ADAL" clId="{0CF0FD1E-B52B-432D-BC79-E03A0C83B735}" dt="2021-02-18T17:10:05.861" v="1623" actId="9405"/>
          <ac:inkMkLst>
            <pc:docMk/>
            <pc:sldMk cId="5804754" sldId="391"/>
            <ac:inkMk id="9" creationId="{350E5818-6155-41E7-BA10-506B7E6C8484}"/>
          </ac:inkMkLst>
        </pc:inkChg>
        <pc:inkChg chg="add mod">
          <ac:chgData name="THERESA MEHALICK" userId="5a7738b2-d91d-4b20-939f-cd6950517606" providerId="ADAL" clId="{0CF0FD1E-B52B-432D-BC79-E03A0C83B735}" dt="2021-02-18T17:11:36.246" v="1633" actId="1076"/>
          <ac:inkMkLst>
            <pc:docMk/>
            <pc:sldMk cId="5804754" sldId="391"/>
            <ac:inkMk id="13" creationId="{435F99C2-A297-4DEF-A400-0E20FCE63A50}"/>
          </ac:inkMkLst>
        </pc:inkChg>
      </pc:sldChg>
      <pc:sldChg chg="addSp new del mod ord">
        <pc:chgData name="THERESA MEHALICK" userId="5a7738b2-d91d-4b20-939f-cd6950517606" providerId="ADAL" clId="{0CF0FD1E-B52B-432D-BC79-E03A0C83B735}" dt="2021-02-19T00:16:39.463" v="1688" actId="47"/>
        <pc:sldMkLst>
          <pc:docMk/>
          <pc:sldMk cId="3814996839" sldId="392"/>
        </pc:sldMkLst>
        <pc:picChg chg="add">
          <ac:chgData name="THERESA MEHALICK" userId="5a7738b2-d91d-4b20-939f-cd6950517606" providerId="ADAL" clId="{0CF0FD1E-B52B-432D-BC79-E03A0C83B735}" dt="2021-02-19T00:16:32.978" v="1687" actId="22"/>
          <ac:picMkLst>
            <pc:docMk/>
            <pc:sldMk cId="3814996839" sldId="392"/>
            <ac:picMk id="3" creationId="{D5B25468-9E63-47DE-BCA6-BA5F5AD7C1E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6:01:35.84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4877 1 26902,'0'0'0,"-4"4"960,-4 4-971,-2 1 250,-1 1-112,0 1-66,1-2 10,1 0-15,0 0-27,-3 0 72,-1 0-69,0-1-70,0 0 84,0 0-22,-2 2-2,1 2 87,0-1-128,-2 0 51,2 2-26,1 0-44,2 1 88,-1 1-20,-3-2 47,-2-2-48,2 2 82,1 1-43,1-1-23,1 2 27,1 1-57,-1 0 6,-1 0-32,-1 1 45,0-2-34,-1 0 10,-1 0 17,2 0-24,0 1 45,-1 0-51,-1 0 35,0 0 27,-1 0-83,-1 0 36,-3-1 24,0 0-56,-2-1 9,0-1 15,1 0-7,0 0 13,1-1 43,0 0-30,-1 0-35,-2-1 20,1 1 0,3-1-11,1 1 23,2-1 3,0 1-57,0-1 46,0-1 3,1 0-39,-1 1 60,0 1 0,0 1-17,-1-2-21,-1 0-40,1 0 36,-1 0 42,2-1-49,0 1-19,-2 0 52,2 2 0,-1 1-27,0 0 21,-1-2 11,0-1 6,1 2-29,0 1 1,0 3-2,-1 0-38,0 3 10,-2 1 42,0-2 42,-2 1-83,-1 1 10,0 0 32,-4-2 5,-1 0-28,-1-1 21,1 1-17,0-2 4,1 0-1,2 0 0,-1 1 28,1-1-64,3 0 48,4-1-16,-2 0-5,-4-2 49,1 0-33,-2-1-17,0 0 16,1 0-17,1 0 14,-1 0 14,1 1-32,0 0 30,0-2 9,-2 0-49,-1 1 25,-2 1 18,1 1-24,1 0-20,0 1 34,1-3 16,-2 3-50,1 1 44,1 0 24,-2 0-73,0-2 15,2 1 21,4 0-9,1 0 42,0 1-40,1 2-14,0 0 23,-1 2-10,-1 1-6,0 1 30,-2 0-27,-2-1-10,-3-1-7,-1 0 38,0-2 25,0 0-43,1 0 7,0 0-3,0-1-1,1-1-28,0-2 64,2-1-29,1-1-18,2 0 7,0-2-13,1 1 30,1 0 38,-3 0-66,-1 0-5,-1 0 66,2 1-61,-1 0-17,0 1 71,1-2-53,-1 1-10,-2 0 60,-2 0-66,-1 2 39,0 1-12,0-1 3,1 0 19,0 0-24,2 1 63,1-1-102,1 0 4,0 2 52,1 0 8,2 1 19,0 0-11,0-1-51,0-1 43,-1 0-44,1 1 3,-1-1 26,-2-1-27,-2-1 18,2 1 32,-1-1-10,-1 1-22,6-1 18,2 0-17,3 0 32,2-1-65,-4 0 30,-1-1 7,-2-1-4,0 0 41,-2-1-68,-2 0 41,0-1-14,-1 1-15,-1 1 42,0 0-4,3 1-16,1 0-3,0-1-18,1-1-15,0 0 21,0-1 30,0-1-27,2 0 29,0 1 2,0-2-29,1 1 29,0-1-19,1 0-23,0 0-30,-1 0 109,0 0-81,0-1 18,1 0 43,-2 2-80,1 0 53,0 2 2,-1-1-39,-2 0 60,-2 0-65,2-1 19,2 1 50,3-1-53,2-1 0,-2-1-1,-1-3 26,0 1 2,2 1-37,2 0 68,1 0-30,0 0-18,0 1 7,0 0-13,0-1-16,0 0 31,0-1 0,2 0-9,2 0 42,1-1-69,1-1 22,1-1 11,0 0-6,0 0 59,1-1-72,-1 2-4,0 0 19,0 0 0,2-1-1,0 0 21,1-1 4,0 1-38,1 0 50,0-3 39,-1-2-112,1 0 27,1-1 35,-1 0-5,0 0-25,0-2-18,0 0 14,2 0 76,0 0-22,3-1-53,0-3 18,3-3-9,2-2-9,1-3 30,1-2-46,1-2 24,2-1 10,0 0 15,3-3-3,1-3-25,3-7 36,3-5-86,1-7 52,-2-4 29,-1 1-38,-6 4 6,-3 7 17,-3 8 31,-4 12-18,-2 8-29,-3 6 47,-3 5-45,-1 1-4,2 3 19,3 1-101,2 1-185,5 0-849,0-2-456,0-1-1856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12:51:48.58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35.6626"/>
      <inkml:brushProperty name="anchorY" value="-1392.2041"/>
      <inkml:brushProperty name="scaleFactor" value="0.5"/>
    </inkml:brush>
  </inkml:definitions>
  <inkml:trace contextRef="#ctx0" brushRef="#br0">387 342 3362,'4'3'14137,"-1"-5"-13409,0-3 38,1-2-334,0-1 165,1 0-159,2-1 208,1 1-118,2 0 115,2 1-123,3 0 56,3-1-149,2-1 40,2 0-149,2-1 18,0 1-69,3-1-6,1 0-58,1 1 50,2 0-93,0-1 27,1 0-30,-1-1 6,0 1-40,1-1 29,-1 1-48,2 1-5,2-1-19,3-1 40,3 0-70,3-2 23,2 0 28,2 0-10,0 1-14,1 1 24,-1 3-26,2 3 8,0 2-22,1 2-32,1 3 28,0 0-31,-2-1-28,-2 0 7,-3-3 14,-1-2-6,1 0 3,5 0 0,3 1 19,6 3-6,3 2-16,2 3 25,0 0-28,2 1 28,-2-1-46,1-1 50,-2-2-52,-1-2-4,-1-2 38,-1 0-32,1 0 30,3 0 10,2 1-3,4 0 3,2 0-19,3 2 6,0 0-22,2 1-13,-2-1 22,-1 0-9,-1-1 3,1 0 19,0 0-6,2 0 3,0 1 19,2 3-6,0 2-16,0 1 25,-2 3-28,-3 1-10,-4 2 22,-1 2-9,-3 1-16,0 3 43,-1 1-50,2 0 15,-3 0-5,-1 0 19,-2-2-25,-2 0 47,-1-1-52,0 1 35,-1 2-29,1 3 26,-2 1-26,-1 2 45,-1 0-32,0 5-8,-1 1 2,-1 5 36,1 3-49,-1 3 16,0 3 33,-2 2-30,-1-1 10,-2 2-20,-2-2 23,-2-1-26,-1-1-11,-1-2 2,-1-1 36,0 0-30,-3-1 29,0 1-26,-3 1 45,-2 0-51,-3 1 16,-1 3-5,-4 0 0,-1 3 0,-2 2 19,-1 3-24,-1 0 7,-2 1-2,-1-2 0,-1-1-37,-3-1 48,-3-2-35,-3-1 10,-4-2 17,-4-2-6,-4-2-15,-1-2 23,-3 0-26,0 0-11,-1-1-16,-2-2-17,-2 0 23,-1-2-9,-3-1 22,-1-1 13,-1 0 16,0 1-3,-2-1 3,-1-1-19,-2-2-13,-3-3 40,-4-3-32,-2-2 11,-2-3-3,-2-1 19,-1-2-6,0-2 3,0 1 0,-1 0 0,-1 1 0,1-2 0,-1 1 0,-2-3 0,0-1 0,0-3-19,1-1 6,1-4 16,1-1-25,0-1 28,-1 0 10,-1 0-22,-2 2 46,0 0-50,-2 1 15,0 1-5,0-1 0,-1 0-37,-1-2 47,0-1-15,-3-3 5,-1-2 0,0-2 0,1-2-19,2 0 25,3 0 10,1 3-3,2 2-16,0 3 6,-2 2-3,-1 2 0,2 0-19,-1-1 43,0-1-32,1 0 30,0-3-28,0-1 28,1 0-28,0 0 28,1 0-28,1 1 9,1 2-3,2 0 0,3 0-19,2 1 43,2-2-13,0 1 5,2-2-37,0 0 29,0-1-11,-1 1-16,0-2 25,-2 1-9,-1 1 3,0-1 0,1 2-19,0 1 43,1-1-13,0 1 5,0-2 19,0 0-43,-1-1 13,-1 1-24,-1-2 6,0 0-22,-1 0 25,0-2 10,0 1 16,2 1-22,1-1 9,2 2 16,2 1-25,1 1 28,0 1-46,0 1 50,0-2-34,-2 0 30,1-1-46,0 0 32,1-2-11,0 1 22,1 2-25,-1-1 9,1 2 16,-3 1-25,1 0-10,-2 1 22,-1 1-9,-1-1-16,0-1 43,-1-1-32,0-1 11,0-2 16,2-1-25,0-1 28,2 0-28,2 0-10,0-1 3,1 2 16,-1 1-6,0 0-16,1 1 43,-2 0-32,2 1 11,1-1-3,1-1 19,1-1-6,0-1-16,0-1 6,1 0-22,-2 1 25,0 0-9,-1 0 22,-1 1-43,-1-1 32,0-1-11,0-1-16,0 1 43,1-2-32,0 2 30,1 0-28,0 0 28,-1 0-46,1 1 13,-1-1 14,1 2-6,1-1 3,1 1 0,1-1 19,1-1-25,2-1 9,0 0-3,0-1-19,-1 1 43,-1-1-32,0 1 11,-1 0 53,0 0-72,-2 1 5,2 0 35,1-1-32,1 0-8,1-2 22,1-2 10,1 0-22,1-2 9,0 0-3,0-1 0,-1 1 19,0 0-25,-2 1 9,1 1 16,-1 1-25,2 0 9,-1 2-3,1-1 0,-1 0-19,0-1 43,0-2-32,0-2 11,2-1 16,1-2-6,2 0-16,1 0 25,1-1-9,1 1-15,0 0 4,-1-2-2,1-1 0,1-1 0,-2-4-19,2-1 44,0-3 4,2-1 0,0 0-15,1 0 23,2 2 11,2 3-96,0 1 104,1 3-35,1 0 11,-1 1 0,0-1 19,-1 1-62,1-1 57,0-1-38,-2-2-8,0 0 2,-1 0 36,0 0-30,1 0 10,1 1-2,0-1 0,3 0-18,1 0 23,1 1 11,0-1 16,0 1-40,1-2 69,-1 0-39,0-1-6,0-1 21,1-2-26,0-1-11,1-4 3,1-1-3,1-2 0,0 0 0,1 0 0,1 2 0,1 2 18,-1 3-23,-1-1 26,-1 2-7,0 1 2,0 0 18,2 0-42,0 0-5,1 0 37,0 0-69,1-1 21,-2 0 29,1 1 27,0 0-43,1 0 17,0 2-6,2 0 0,-1 2-38,-2 0 49,0 2-35,-1 0 11,0 0 15,0 0-23,0-2 8,0-1 15,0-2-23,-1 0 8,0-1-3,0 1-19,0 0 43,-1 0-32,0 3 29,0 0 11,0 3-40,-1 0 14,2 3-6,0 0 18,3 2-23,0-1 26,3 1-26,-1-2 8,1-1-22,0 0 24,0 1 11,0 0-21,0 3 26,0-1-7,2 1 2,0-1 0,-1 0-19,1-2-13,-1-2 21,1-1-26,-1-2 26,1 1 11,-1 0-2,1 2 21,1 2-25,-1 3 9,1 3-3,-1 3 0,0 4 0,-2 2 0,-1 2-37,-1 1 10,-3 1-24,-2 0-13,-2-1-16,-2 0-427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12:51:53.49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642.76025"/>
      <inkml:brushProperty name="anchorY" value="-2033.04346"/>
      <inkml:brushProperty name="scaleFactor" value="0.5"/>
    </inkml:brush>
  </inkml:definitions>
  <inkml:trace contextRef="#ctx0" brushRef="#br0">6156 4493 3778,'0'5'6125,"0"0"-3889,-2 2-270,-1 0-805,-2 1 5,-1 1-462,-3 1 126,-1-2-235,-3 0 146,-1-2-143,-4-3 95,-1-2-234,-2-1 48,-3-2-173,-3-1 2,-3-2-141,-5 1 50,-2-2-136,-4 0 92,-1-3-52,-1-1 200,-1-4-111,-3-3 79,-4-3-111,-6-3-6,-5-2-152,-7-4 19,-7-4-35,-8-3-16,-6-3 2,-6-2-20,-2-2 4,0 1 17,4 4-6,2 2 3,6 4 0,3 5 0,4 4 0,3 3 0,2 2 19,2 1-6,3 0-15,3-3-14,5-3 21,3-4-8,4-3-15,1-3 4,2-2 17,1-1-24,0-1 7,0 1 17,1 0-6,0 1 3,2 1 0,-2 1 0,0 1 19,-2-1-43,-1 0 13,-1-1-5,3-1 38,0-1-49,3-1 54,2-1-17,2 2 6,-1 0 1,2 3-20,-2 2 24,1 1-7,-2-1-17,0 0 6,-3-5-3,0-1-19,-3-3 43,0-1-51,-3 0 54,1 1-16,1-1-33,3 1 12,4-1 31,4 2-48,3 0 17,2 3 12,1 1-4,1 0-17,0 2 43,1 1-51,-1 0 54,0 3-35,0 1-8,0 2-35,-1-1 65,1 2-22,-2-2-30,1 0 30,-2-1 27,1 0-64,-2-1 77,1 0-43,1-1 14,1 1 15,4-2-42,3 1 14,3 0-6,3-1 0,3 2 0,2 0 37,1 2-10,1 1-14,-1 1 6,-1 1-22,-1 1-13,0 0 21,-3 0 11,1 1-21,0-1 26,0-1-7,1 1-17,1-1 6,1 0 34,2 2-48,1 2 54,1 3-35,2 1 11,0 3-22,0 1 24,0-1-7,0-3-17,0-1 6,-1-3-3,-2-2 0,0-2 0,-3 0 19,0-2-6,1 0-16,-2-1-13,1 3 22,0 0 10,1 3-22,0 1 28,1 1-9,1 1 3,1 1-37,-1-1 47,0 0-34,-2-3 11,0 0 16,-1 0-6,-1-1-16,0 0 25,2 0-9,-1 1-34,2 1 29,1 0-11,1 1 22,2 1-43,1-1 50,-1 0-15,0 0-14,-1-1 6,0 1 16,-1 1-25,0-1-10,-1 2 22,1 0 10,0 0-40,-1 2 50,0 0-15,2 0-14,0 0 6,1-2 16,1 0-43,1 0 50,-1 0-34,2 0 11,-2 1-22,1 0 43,-2 0-32,1 1 11,-1 1-3,2 1 19,0 2-6,1 0 3,1 0-19,0 0 6,-1-2 16,1 1-25,-1-2 28,1-1-28,1 1 46,0-1-50,1 1 34,2 1-11,-1 2-16,2 1 6,-1 1-3,0 0 0,-1-1 0,-1 1-19,-1-1 6,0 1 16,-1 1-6,0 1 3,0 1 19,0 1-6,2 2-16,0 1 25,2 1 10,0-1-59,1 1 19,0-2 11,1 1-25,-1-1 28,-1-1 10,-1 0-3,0 0 22,0 0-43,-1-1 13,0 0-24,1 1 25,0 0-9,0 1-16,0-1 62,0 0-75,-2 0 24,0-1 11,-1 0-6,-1-1-16,0 0 25,0 0 10,1-1-22,0 1 28,1 0-9,1 1-16,1 1 43,1 2-50,1 1 15,2 1 14,-1 0-25,1 2 28,0-1-28,-1 0 65,1 0-94,-2-1 67,0 1-58,0 0 15,-2 2-24,0 3 43,0 2-32,0 5 48,0 5-13,1 5-14,-1 5 25,1 7-9,1 5-16,-1 6 25,1 3-28,-1 4 46,0-1-69,-2-1 40,-2-5-33,-1-5 28,1-6-9,-1-7 3,1-6 37,2-4-29,2-3 11,2-1-22,2-2 6,1 1-3,1-2-37,-1-1 47,-1-2-52,-2-2 52,-1-3-34,-1-4 48,1-3-32,0-3 48,2-2-13,0-4-14,0 0 6,1-4 16,-1-3-62,0-6 38,0-3 5,0-7-40,1-2 50,0-2-34,1 1 30,1 1 10,2 3-21,2 3 7,1 5 36,3 4-12,1 5 6,3 4 0,0 2-18,3 3 4,1 0-2,2 0-18,0-1 23,0-2-26,1-1 7,-1-2-2,1 2 19,1 1-24,1 5 26,0 4-26,1 6 26,1 6-45,0 5 32,1 5 27,1 2-9,2 1 44,2 1-105,3-1 32,5-2-31,4-3-33,3-1-10,0-3 18,-2-1-45,-6-3-1331,-7-3-2218,-6-4-1728,-3-5-1158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12:51:55.92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2452.39355"/>
      <inkml:brushProperty name="anchorY" value="2973.44482"/>
      <inkml:brushProperty name="scaleFactor" value="0.5"/>
    </inkml:brush>
  </inkml:definitions>
  <inkml:trace contextRef="#ctx0" brushRef="#br0">7244 0 2993,'1'3'12857,"-4"3"-10805,-3 2-916,-4 1 78,-3-1-435,-6 0 32,-4-1-296,-7-3 10,-3 0-188,-7-2 1,-1 1-87,-4 0 16,1 4-104,-4 2-49,-1 2 9,-4 4-29,-3 0-33,-3 2 8,-4-1 51,-1 0-34,-1-3 12,-3-2-20,0-2 23,0-1 11,3 1 16,0-1 35,7 3-8,3 1 61,4 2-91,2 2 11,2 1-24,-1 0-34,0 1-12,0-1-18,3-3-16,1 1 22,4-5-9,4 0-34,3-3 29,2 0-11,2 1 3,0 0-18,0-1 23,1 0 11,2 1-3,0-2 41,0 0-30,0-2 29,-1 0-26,0-2 7,-1 0-58,-1 2 54,0-1-38,0 4 29,0-1 11,1 4-2,0 2 20,0 1-42,0 1 14,1 2-6,-1-1-19,-1 1 6,-1-2-3,-2-2-19,-2 1-13,-1-3 3,1-2 15,-2 0-4,0 0-17,1 1 24,-1 1-7,-2 1 2,-2 0-19,-5 2 43,0 2-51,-4-1 54,-2 2-35,-1-1-8,-1 3 22,2 0 10,3-3-40,0 1 13,1 1 14,1 0-6,-1 1 3,-2 2 19,0-1-25,-3 0 9,-2 1-22,-5-1 25,-3-2-28,-4 2 28,1-2-28,-1-3 46,4 1-50,1-2 15,1 0 32,-2 2-47,-3 0 34,-4 3-30,-4 2 28,-3 3-28,-2 1 9,0 1 16,1 0-25,0-1 9,3-1 34,3-1-47,4-1 34,3 0-11,3 0 3,2 0-19,1 0 6,1 0-3,4 0 0,1-1 19,3-2-6,3 0 22,2-2-25,2 2 9,1-1-22,1 0 6,1 1-3,0 1-19,2 1 43,-1 3-13,0 2-14,-1 1 25,2 2-28,-1-1 9,-1-2-3,0-1 0,0-2 0,-1 0 19,-1 1-43,-1 3 50,-2 2-15,-3 2-14,-1 2 6,-2 0 16,1 0-25,1-1 9,1-2-3,1-2 0,5-5 0,3-2 0,3-4 0,6-2 19,3-1-6,2 0 3,3 0-19,-1 3 25,-1 2-9,-1 6-34,-2 2 47,-2 4-34,-3 0-8,-6 1 22,-2-2-9,-3-3-16,-1-5 6,2-5 34,4-2-29,5-5 11,5-4-3,7-2 0,5-1 0,2-5 0,3 1 0,0-2-19,1-2 6,0-2-40,1-2 29,1-3 8,4-4-3,2-4 3,4-2 19,5-3 13,3 0-3,3-1 3,-1 3-19,-2-1 25,-2 3-28,-4 2 9,-1 2-3,-3 1 19,-1 0-6,2 0-16,2 1 43,5-2-32,5 0 11,5 1 34,3 2-10,1 5 5,0 3 38,-2 7-12,-5 5-50,-8 6 35,-7 3-51,-8 4 13,-3 2-23,-4 2 42,-1 2-32,0 2-8,-2 3 2,1 3 17,-1 6-6,0 2-15,-1 3 4,2-1 17,0 1-24,4-6-11,3-2 40,7-6-14,6-7 6,-1-21-10,-2 0-1,-1 0 1,1 1 0,0-1-1,0 1 1,0-1-1,1 0 1,0-1-1,-1 1 1,0 0-1,0 0 1,2 0-1,27 7 51,16-9 8,9-7 0,12-4 1,2 0-39,2-1-26,-4 6 6,-3 2-380,-6 4-322,-3 1-2322,-4-3-1880,-1-7-803,0-6-2506,-9 0 1738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12:51:58.38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9072.32422"/>
      <inkml:brushProperty name="anchorY" value="1487.995"/>
      <inkml:brushProperty name="scaleFactor" value="0.5"/>
    </inkml:brush>
  </inkml:definitions>
  <inkml:trace contextRef="#ctx0" brushRef="#br0">5050 1 5154,'-9'4'7329,"1"-1"-4840,-4 0 56,-2 1-944,-5 0-3,-4 2-773,-4 0 60,0 3-367,-3 1 87,1 0-234,1 1 56,0 1-157,0-1 55,0 1-117,-1 2 30,-1 0-52,-2 3 49,-3 1-53,-2 2 15,-2 1-42,-3 1 10,-1-3-79,-3 0-17,1 0-18,-3-2-1,-1-1-39,-3 0 29,-2 0-11,-1 1 3,0 3-37,0 1 10,2 3 33,-1 3-49,0 0 72,-2 2-2,0 0 21,-2 1 35,2 1 29,0-1 13,3-1-37,1 0-24,0-3-13,0-1-19,1-1-35,0 1 9,1 0-6,1 0 0,1 2 19,2 2-25,2 0 9,1 2 16,2 0-6,2 1 22,4 0 13,1 1 34,3 0-44,2 3-4,-1 4 1,-1 5-40,-1 3 10,-4 3 14,-2 2-24,-3 1 26,-2-1-26,-2 1 7,3-1-2,0 0 19,4-3 13,4 0 16,3-4-3,3-2 3,2 1 0,0 2-18,1 3 5,-2 6-22,-2 6 6,-5 6-3,-2 4-38,-5 5 30,-3 2-29,-3 1 26,-1 3-7,-2 3 2,-1 2 0,-2 5 0,-1 2-19,-1 3-13,1-1 21,1-1-45,2-4 51,3 1-54,3-2 35,0 1-29,3 0 45,-1 1-32,1-4 29,1-2 11,2-6-21,2-4 8,4-5-22,1-2 24,2-5-26,0-1 8,1-2-3,0-1 0,3-1 0,0 0 18,4-2-4,2-3 2,4-3 0,2-2-19,3-4 24,0-1-26,1-1 26,-1-1-45,-1-2 32,-3 0-10,0-1 2,-1 1 0,-1-1 18,2 2-23,-1 3 8,0 2-3,-1 3 0,-2 2 0,0 0-19,-2 0 6,-2-3 15,-1-3-4,-1-3 2,-1-4 0,1-3-19,0-2 6,2-2 34,2-2-48,2 0 35,2-2 8,1 0-21,2 0-11,0 0 21,1 1-45,-1 0 32,-1 0 8,-1-3-21,-1-3-30,0-4 65,0-5-60,2-4 38,2-4 8,4-3-2,3-4 2,2-1-19,3-5 6,1-1-3,1-5 18,0-4-23,-1-4 8,-1-3 15,-1-5-4,-3-4-17,0-4 24,0-3-7,-1-3 2,2-1 18,1 0 14,3 1-40,2 3 51,1 2-35,1 3 11,0 3-3,0 2 18,-1 4-42,-2 3 51,-1 3-54,0 4 54,-2 4-35,0 3 29,0 2-26,1 3 64,1 2-57,1 3 39,2 3-12,2 4 3,0 6-37,1 6 29,-2 6-30,0 8 9,-3 5-22,-1 5 25,-2 3-46,1 3 50,1 0-34,0 1 11,0-2-22,-1 2 25,-2 0-28,-3 1 9,-2-1-3,-4-1-19,-1-3 25,-1-5-9,0-6 3,4-7 37,4-7-10,7-9 24,-1-12-34,0-1 0,1 0 1,-1 1-1,0-1 0,0 0 1,1 1-1,-1-1 0,0 0 1,1 1-1,-1-1 0,1 0 1,-1 1-1,0-1 0,1 0 1,-1 0-1,1 0 0,-1 1 1,1-1-1,-1 0 0,1 0 1,0 0-1,17-1 31,10-7 0,8-4 0,5-2 0,3-2-37,1 0 29,1 1-30,0 3 9,1 1-3,1 1 19,2 0-25,4 0 9,5-2-22,6-2 6,3-2-22,0-2 25,-3 0-28,-9 0-28,-9 2-311,-14 3-268,-14 2-972,-19 11 1521,0-1 0,1 1 1,-1 0-1,0 0 0,1 0 0,-1-1 1,0 1-1,0 0 0,1 0 0,-1-1 1,0 1-1,0 0 0,0-1 0,1 1 1,-1 0-1,0-1 0,0 1 0,0 0 1,0-1-1,0 1 0,0 0 0,0-1 1,0 1-1,0 0 0,0-1 0,0 1 1,0-1-1,-45-21-18467,26 16 12200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6:01:36.59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5425.04785"/>
      <inkml:brushProperty name="anchorY" value="-1539.80273"/>
      <inkml:brushProperty name="scaleFactor" value="0.5"/>
    </inkml:brush>
  </inkml:definitions>
  <inkml:trace contextRef="#ctx0" brushRef="#br0">1 12 14459,'15'-12'9261,"-16"16"-8596,0 1 25,0 2-248,0 2 44,2 1-121,2 0-31,1-3-8,3-2-88,3 0 13,4-1-19,3 2-139,5 1 86,4 1-81,0 1-54,2 2-4,3 2 14,1 3-56,0 0-2,5 0 8,3-1-5,3-2 1,6-3-9,1-3-17,1-3 33,0-2 36,-2-2-29,-5 1-52,-6 0 80,-6 2-55,-6 2-30,-7 0 57,-6 0-49,-4 1 6,-5-2-67,-5 0-310,-5-1-261,-5-3-1628,-2-3-1240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6:01:38.54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3802.31128"/>
      <inkml:brushProperty name="anchorY" value="-2623.64502"/>
      <inkml:brushProperty name="scaleFactor" value="0.5"/>
    </inkml:brush>
  </inkml:definitions>
  <inkml:trace contextRef="#ctx0" brushRef="#br0">37 1 10194 0 0,'1'0'3217'0'0,"2"2"-2250"0"0,0 0 362 0 0,0 0-530 0 0,-4 1 71 0 0,-2 1-452 0 0,-1 0 148 0 0,0-1-113 0 0,1 1 9 0 0,2-1-163 0 0,-4-1 99 0 0,0-1 0 0 0,1-1-13 0 0,0 0 121 0 0,-1 0-25 0 0,2 1-52 0 0,0-1 68 0 0,1 2-145 0 0,6-1-15 0 0,2 0-1 0 0,-1 1-36 0 0,-1 0-57 0 0,0 1-42 0 0,-1 1-11 0 0,-2 0-32 0 0,-2 2-12 0 0,-2 0-46 0 0,0 0 10 0 0,1 1-24 0 0,1 0 14 0 0,2-1 4 0 0,0 1 17 0 0,-1-1-22 0 0,0-1 101 0 0,-3 1-20 0 0,1 0 20 0 0,-3 0 8 0 0,2 2 45 0 0,2 0-77 0 0,4 1 63 0 0,3 2-57 0 0,0 0 15 0 0,-2 1-89 0 0,-2-1 33 0 0,-1 0-42 0 0,0 0 9 0 0,0 1-51 0 0,0 0 5 0 0,-3 1-24 0 0,1-1-23 0 0,2 0 14 0 0,1-1 3 0 0,5 0-29 0 0,-1-1 37 0 0,-3-1-21 0 0,-1 0-3 0 0,-2 0 10 0 0,-1 2 44 0 0,0 1-50 0 0,-1-1 64 0 0,1 0-56 0 0,0-1 73 0 0,2 0-58 0 0,1 1 9 0 0,1 0-22 0 0,1 0 5 0 0,-1 1-12 0 0,0 1 39 0 0,-1 1-39 0 0,0-1 41 0 0,2 1-30 0 0,0 0-20 0 0,1 0 16 0 0,0 0 2 0 0,0-1-58 0 0,0 1 84 0 0,-4 1-84 0 0,-1-1 101 0 0,-3 2-86 0 0,-1 0 18 0 0,2 0-6 0 0,0 1-1 0 0,4-1 0 0 0,1 1 56 0 0,2 0-72 0 0,1 1 52 0 0,-3-1 12 0 0,0 0-69 0 0,-1 1 60 0 0,-1-1-30 0 0,1 0 36 0 0,1 0 19 0 0,1 0-22 0 0,1-1-1 0 0,1 1 0 0 0,0 0 9 0 0,1 0 6 0 0,-1 0-2 0 0,1 0-44 0 0,0-1 12 0 0,-1-1-15 0 0,1 1 2 0 0,-3-1-10 0 0,1 1 21 0 0,-1 1-16 0 0,-1-1 33 0 0,-1-1-27 0 0,-1 0-10 0 0,1 0 12 0 0,1 0-24 0 0,0 0 16 0 0,1 1-6 0 0,0-1 21 0 0,1 1-15 0 0,-1 0-13 0 0,0-1 13 0 0,1-1-24 0 0,-1 0 34 0 0,0-1-10 0 0,-1 1-5 0 0,1-1 12 0 0,0 1-14 0 0,0 0 4 0 0,0 2 9 0 0,0 0-4 0 0,-1 0-7 0 0,1 0 21 0 0,-1 0-25 0 0,1 0 35 0 0,-1-1-56 0 0,-1-1 16 0 0,1 0 32 0 0,-2-1-21 0 0,1 1 46 0 0,-1-1-59 0 0,0 1 18 0 0,1-1-34 0 0,0 0 36 0 0,1 0-12 0 0,-1-1 32 0 0,0 0-36 0 0,0 0-16 0 0,0 0 23 0 0,1 1-10 0 0,-1 1 13 0 0,1 0 62 0 0,-1 0-83 0 0,0 0 28 0 0,0-2-27 0 0,1 0 23 0 0,-1-1 11 0 0,0 0-21 0 0,1 0 7 0 0,-1 2-20 0 0,1 0 23 0 0,0-2-8 0 0,0 1 3 0 0,-1 0 38 0 0,0 0-49 0 0,0 0 26 0 0,0 0-18 0 0,0 0 4 0 0,0 0-29 0 0,0 0 18 0 0,1-1-36 0 0,1 1 57 0 0,-1-1 10 0 0,1 0-10 0 0,0 1 25 0 0,-1-1-53 0 0,0 1 34 0 0,0 0-30 0 0,0 0 26 0 0,0 0-54 0 0,0 1 62 0 0,1-1-20 0 0,-1 0 45 0 0,0-1-77 0 0,0 1 43 0 0,0 1-15 0 0,-1-1 22 0 0,0 0-24 0 0,1 0 7 0 0,1 0 8 0 0,0-1-13 0 0,-1 0-14 0 0,1-1 13 0 0,-2 0-34 0 0,1 0 38 0 0,0 0 26 0 0,0 0-54 0 0,0 1 65 0 0,0-1-57 0 0,0 0 36 0 0,-1-1-11 0 0,1 0-15 0 0,-2-1 14 0 0,1 1-34 0 0,-1-1 38 0 0,1 1-12 0 0,0-1 4 0 0,-1-1 28 0 0,1 0-45 0 0,-1 0 42 0 0,1 0-41 0 0,1 1 50 0 0,0-1-25 0 0,1-1-10 0 0,-2 0 3 0 0,-1-2-2 0 0,-1-1 0 0 0,-1 0-9 0 0,1-2 2 0 0,0 0 9 0 0,1-1-265 0 0,0-1-8 0 0,0 0-97 0 0,0-3-595 0 0,-2-1-688 0 0,-3-2-124 0 0,-2 0-359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6:01:39.26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2543.25146"/>
      <inkml:brushProperty name="anchorY" value="-5749.08887"/>
      <inkml:brushProperty name="scaleFactor" value="0.5"/>
    </inkml:brush>
  </inkml:definitions>
  <inkml:trace contextRef="#ctx0" brushRef="#br0">0 494 13563 0 0,'0'0'0'0'0,"1"3"376"0"0,2 2 224 0 0,1 0 170 0 0,0-1-101 0 0,-1-3-153 0 0,-1-1-62 0 0,-1-1-17 0 0,0-2 27 0 0,0 0 6 0 0,1-1-94 0 0,0 0 57 0 0,2 0-58 0 0,-1 0 52 0 0,1 0-7 0 0,0 2-7 0 0,-1 0 98 0 0,0 1 56 0 0,1 2-123 0 0,0-1 44 0 0,1 2-72 0 0,0 0-96 0 0,-3-1-4 0 0,-2 0-17 0 0,-1-2-2 0 0,-1 0-38 0 0,-2-1-8 0 0,1 0 18 0 0,1-1-26 0 0,0 1 7 0 0,3 0-20 0 0,0-1-42 0 0,0-1 11 0 0,2 1-119 0 0,-1-2 22 0 0,3 0 16 0 0,1 0-20 0 0,0-2 8 0 0,2 1-58 0 0,-1-1 16 0 0,4 0-8 0 0,0 0 0 0 0,-2-1-10 0 0,0-1 4 0 0,-2-1-2 0 0,-1-1-28 0 0,3 0 45 0 0,2-2-61 0 0,-3 0 56 0 0,1-2 11 0 0,-1-1-78 0 0,0-1 91 0 0,8-1-85 0 0,1 0 62 0 0,1 0-65 0 0,-1-1 38 0 0,-2 0-41 0 0,-3 1 86 0 0,-1 0-101 0 0,-2 0 42 0 0,-2 2-32 0 0,-1 2 35 0 0,0-1-30 0 0,-2 2 19 0 0,2 0-14 0 0,-1 0 3 0 0,1 2 36 0 0,1 1-10 0 0,-1 2 14 0 0,-1 1-21 0 0,0 1-30 0 0,-2 1 16 0 0,-1 1-35 0 0,0 2 37 0 0,-1-1-152 0 0,-1 0 16 0 0,-2 1-68 0 0,0 2-250 0 0,-2 2-1067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6:01:45.60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2941.03711"/>
      <inkml:brushProperty name="anchorY" value="-4960.94531"/>
      <inkml:brushProperty name="scaleFactor" value="0.5"/>
    </inkml:brush>
  </inkml:definitions>
  <inkml:trace contextRef="#ctx0" brushRef="#br0">582 260 9226,'1'2'5218,"0"2"-4323,0 2-320,1 3-80,-1-1-79,-1-1-44,0-1-64,0-2 15,0 0 45,-2 0-44,1 0-3,-1 0-91,1 0 32,0-2-43,1 3 0,-1-2 64,1 1-11,-1-2 643,1-5-579,0-1-50,0-1 6,0 0-77,0 1 10,0 0-26,0 0-15,0 0 3,0 1-40,-1 1 29,1 0-104,0 1 29,0 1-22,1-1 2,1 0 18,-1 0-34,0-1 30,-2 1-38,-2-1 2,0-1 45,-1 1-52,-2 0 64,1 2 37,-2 0-18,1 1 66,0 0-54,-1-1-19,0-1 24,-1-2-48,1-1 32,-1-2-85,0 0 33,0 1-41,-2 1 27,1 1-8,0 0-26,-1 0 8,0-1-4,-1 0-19,1-1-4,0 0-9,0 1 11,1-1-4,1 0-18,0 1 24,3 0-35,-1-1 75,-1 0-60,-1 0 11,0-1-12,1 2 2,0-1-21,0 2 34,0 0-21,-1 0 17,0 0 5,-1-1-29,1 0 18,0 1-34,-1 1 65,0 1-48,-3 0 44,-2-1-31,2 0-28,1 1 46,0-1-44,2 0 87,1 0-80,-1-1 35,3 0-10,-2-2 19,2-1 14,1-1-30,-1 0 28,0 0-55,-3 0 44,-1-1-15,0 1 13,1 0-12,3 0-14,1 0 32,5 1-39,1 1 86,1 0-99,-1 0 69,1 1-59,-2 1-2,-2 0 0,-1 1-3,-2-1 0,2 0 28,1 1 20,1 0-42,-2 0 44,-1-1-33,-1 2-18,-1-1 23,1 1-18,0 1 43,0-1-40,-1 1 13,0-1-14,1 1 13,3 0 5,2 0-1,0 0 19,0 0-14,-3 0-13,1 0 22,-2-1-26,1 1 8,0 0-13,1-1 22,0 1-25,2 0 26,0-1-26,0 1 17,0 0-15,2-1 42,0 1-22,-1-1-1,2 0 2,-1 1 7,-1 0-21,0 0 7,0 0-3,-2 0 65,1 0-74,-1-1 53,0 1-54,0 1 34,1-1 8,0 1-21,1 0 26,1-1-26,2 1 26,0-1-26,3 1 17,-1-1-127,0 0-439,-3 0 43,-1 0-261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7:10:05.8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53.10254"/>
      <inkml:brushProperty name="anchorY" value="-1077.08606"/>
      <inkml:brushProperty name="scaleFactor" value="0.5"/>
    </inkml:brush>
  </inkml:definitions>
  <inkml:trace contextRef="#ctx0" brushRef="#br0">140 47 2529,'-4'3'4095,"1"1"-2523,1 1 15,2 2-410,2 0 167,0 0-317,2-1 174,2 0-286,-1-3 115,1-2-248,1-2 101,1 0-190,0-2 49,2-1-227,1 2 133,2 0-200,1 0 73,2-1-140,2 1 54,0-1-152,2-1 40,1-1-150,-1 0 38,0-2-94,1 1 22,-1 2-48,0 0 29,-1 3-67,0 2 56,0-1-55,0 1 52,1-2-52,3-1 71,1-3-39,3 1-6,1-3 21,1 2-8,2 0-53,0 0 35,2 2-51,1 2 13,3 1-5,2 1 0,2 1-18,1-1 23,-1 1-26,0 0 8,-2 0-22,1 0 24,-2 0-7,1 0-17,-1 0 6,1 1 15,-1-1-23,-2 0 26,-1-1-26,-1-1 45,-1 0-32,0-1 11,-1 1-3,2 0 0,1 0-38,3 2 30,1 1 27,1 3-46,1 1 17,-1 5 12,-2 2-42,-1 5 14,-3 3 12,-1 2-23,-1 1 26,-1 2-7,-1 0 2,-3 0-19,-3 1 6,-2-1 15,-4 0-23,-2 1 45,-3 0-32,-2 1-8,-2 1 3,0 1 15,-2 1-42,-1-1-5,-2-1-1,-2-2-20,-3-1-14,-3 0 21,-4-2-8,-3 2 3,-3 0 56,-4 3-53,-2 2 37,-5 2 8,-1 1-3,-5 1 3,-1-1-18,-3-1 4,-3-3-20,-3-4 23,-4-5-26,-4-4 7,-2-7-21,-3-4 43,1-3 6,1-1 18,2-1 34,2 2-7,1 2-32,1 1-9,-1 0 20,-2 0-9,-1-3 3,-2-2 37,-3-3-29,-2-2 11,-1-2-3,1 0 19,5 0-24,3 1 26,5 0-8,4 2 22,3 0-43,3 1 32,3-1-29,3 1 7,2 0-2,3-2 0,0 0 0,1-2 19,0-3-62,-1-1 57,0-2-20,-1-2-12,0-3 4,-2-2 36,1 0-30,0-1 29,0 1-26,1 1 26,1 3-45,1 0 51,1 2-35,1 2-8,1-1 21,2 1 11,1 1-40,1 0 13,2 1 33,1 0-49,0 0 16,-1-1 33,0 1-30,-1-1 10,0 2-20,2 0 4,2-1 17,2-1 13,2-2 16,1-3 72,3-1-18,1-1 28,2-1-23,0 1 8,2 0-78,-1-2 22,0 0-49,0-3 12,0-2-25,-1-2 6,-1 0 16,-1-2-25,0 2 28,-1 1-9,1 1-16,0 2 43,2 3-13,0 0 5,2 2 0,-1 0-19,1 1-31,1-1 44,-1 0-15,-1 0-14,0 2 6,2-2 34,1 1-29,2 0 30,1 0-28,1 0 9,2 0-3,1 1 0,4 2 0,2 0 37,3 2-47,1 3 34,0 2-48,-1 3 32,-4 1-67,-2 2-18,-5 0-297,-2 2-1899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7:11:20.09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43.22095"/>
      <inkml:brushProperty name="anchorY" value="-2004.27222"/>
      <inkml:brushProperty name="scaleFactor" value="0.5"/>
    </inkml:brush>
  </inkml:definitions>
  <inkml:trace contextRef="#ctx0" brushRef="#br0">2859 1181 1473,'8'13'9439,"-9"-15"-8810,0-1 540,-1 3-673,-1 1 67,-2 1-77,0 2 55,-1 0-167,-1 1 84,0-1-143,1 1 56,-3-2-133,0-1 90,-1 0-88,-1 0 61,1 0-74,-1 1 96,3-1-48,-1 0 15,1 0-1,-2-2 17,0-1-116,-3-2 15,-1 0-29,-2 0-16,-2-1 3,-2 0 35,-1 0-30,-2-1 10,-1 0-2,-1-3-18,-1 0-33,-1 0 27,-1-1-48,-1 0-5,-1 1-19,-2 1 22,1 0-65,-2 1 38,-2 0-14,-1-1-34,-1-1 10,-1 0 14,0 0-43,2 0 32,1 0-11,1 1-16,2-1 25,1 2-9,1 0-16,0 1 62,1 1-75,0 0 24,1 0-8,0 0 19,1 0-62,-2-1 75,2 0-43,-2-1 14,0 1-21,-2-1 42,1 0-32,-2 0-8,-1 1 21,0 0-45,-1 0 51,-1 0-17,1 0 6,0-1 0,3 1 0,3-1-18,2 0 23,1 0-26,1 0 26,2 0-26,0-1 7,-1 0-2,2-1 0,0-1 19,0-1 13,0 0 16,0-1-40,1 0-5,1 0 18,0 0-8,2 0-15,-1 2-14,0-1 40,0 0-32,-2-1 10,-1-2-2,-1 0 19,-3 0-24,0 1 7,-2 1-2,0 1 38,-1 0-49,-1-1 16,0-1 14,0-3-6,1-1-15,1-2 4,2-1-2,1-1 19,1-1-24,2 0 7,0 0 17,1 1-6,0-1-15,2 0 4,-1 0 17,1 0-24,-1 0 26,0-2-26,2 0 45,-1-1-32,2 2-8,2 0 2,0 2 17,2 2-43,0 3 13,2 1 14,1 2 32,-1 2-46,0-1 54,0 0-35,0-1 10,0 1-58,-1 0 91,2 1-67,0 1 40,1 1-29,1 0 7,0 2-2,1 0-18,0 1 23,1 0 30,1 0-46,-1 0 35,1-1 8,0 1-40,-1-1 32,2 2-29,-1 0 7,2 0-2,1 1 19,0 1-5,1-1 39,0 1-48,0 0 17,0 1 12,0-1-60,1 2 18,-1 0 10,1 1-4,-1 0-17,0 2 6,1-2 34,-2 2-29,1 1 29,-1 2 11,0 1-40,0 3-5,0 3 0,2 3 34,-1 3-29,1 4 29,0 2-26,-1 4-11,1 1 21,-1 3-7,0-1-17,-1 1 62,0-1-57,-1-2 1,0-3 37,-2-4-13,0-4-33,-1-3 30,0-4-29,-1-3 26,2-2-7,1-2 20,1-3-4,0 0 2,2-1-19,1-1 6,2 0-3,0 0 0,0 0 0,-1-2-19,1 0 62,-1-3-57,-1-3 1,-1-3 37,1-3-13,-1-4-14,2-3 24,1-4-7,-1-2-17,1-2 6,-2-2-3,-1-1-19,-1 1 24,-2 0 11,0 2-21,-1 3 8,1 3-3,-1 3 18,2 4-4,0 3-17,0 4 6,1 3-3,0 1-19,0 2 6,-1-1 15,1 1-4,-2-1-17,1 0 62,-1-1-57,0 0 20,0-1 31,2 1-29,1 0-8,3 1 40,1 2-32,4 0-8,2 1 40,5 0-32,2-1-27,4-1 65,4 0-4,3 1-34,4 2 14,3 0 31,2 3-48,2 0 17,1 0-25,1 1 6,0 0-3,2 0-19,0 1 6,0-2 15,-2-2-42,0 0 51,-5 0-35,-3-1 11,-6 1-3,-6-2-747,-4-1-851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12:51:32.06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678 359 704,'30'-3'12483,"-25"-3"-10853,2-3 1,-1 0-714,3-1-12,-2 2-457,2 0-21,-3 4-139,0 2-21,0 1-118,-1 1 83,0 0 6,2-1 295,3-3 14,3-4 259,5-2-75,4-2 40,4-3-283,0 1-32,4 2-232,-3 0-8,1 4-127,-1-1 23,0 2-54,1-1 49,2 1-16,2-3 61,1 2 3,2-3 21,0 1-40,3-3 13,2 1-42,4 2 10,2 0-80,1 3 22,3 1-11,-1 2-18,-1 1 4,1-1-2,-3-2 19,1-1-24,1-3 7,2 1 17,-2-2-24,2 3 26,0 1-26,1 3-11,-3 2 2,1 2-2,-4 1 0,1 0 19,-3-1-6,-1-1-15,-2 0 4,2 2-2,-2-1 0,-1 3-18,-1 1 4,-1 1 17,-1 0-24,0 2 7,-4 1 17,0 1-6,-2 1-15,1 1 23,-3-3-7,3 2 2,1-1-19,4 2 6,2-1 15,3 2-23,2-1 8,-1-2-3,0 0 0,-1-2 0,-1-1 0,-1 0-19,-3-1 43,0 0-13,-2 3-14,-2 0 24,0 3-7,0 2-36,-2 0 68,0 1-60,1 0 20,0 1-6,-1 0 18,0-1-42,-1-1 32,-2 0-10,-3-3 2,-2 0-19,-3-4 6,0 1 15,-2-2-4,1 2-17,0 2 24,0 3-26,-2 0 26,0 4 30,-2 1-64,-1 0 58,0 3-18,-1 2-33,0 2-7,-2 1 37,-1 2-32,-3 0 29,-3 1-7,-2 1 2,-2-2 0,-1 4 18,-3-1-42,-1 1 32,-3 4-29,-2 5 7,-2 2-20,-2 5 42,0 1-32,-1 3 29,0-2-26,-2-1-11,0-6 40,-1-3-14,0-4 6,0-3 19,-2-2-6,0 0-34,-1-2 29,-2 1-11,-3-3-15,-1 1 23,-3-1-8,-2 0-15,-2 0 4,-2 0 36,1 0-49,-4 0 35,-2-2 8,0-2-40,-2 1 51,-2 0-17,0 2-12,-2 2 4,0-1-2,-2 0 0,1-3 0,3 0 0,2-1 19,2-2-43,2 1 32,0 0-11,1-2-15,-2-1 23,-3-3 11,-2-1-21,-2-2 26,-3-3 11,0 0-3,0-2-34,0 2 29,-1-1-10,1 2 2,-1 0-19,-1 1-13,1-2 40,-1 0-32,0-4 11,1-2-3,0-4 37,1-2-66,0-4 39,0-2 6,0 1-21,1-1 26,-1 3 11,5 1-2,0 0 20,2 1-23,4 0 26,2 0 11,0-2-2,2 1-17,-2 0 24,-1-2-26,1 1 8,-1-1-3,1-1 0,2 1-19,2 1 25,2 1-28,2 1 28,3 1-9,3 1 22,0 0-25,3-2-10,-3 0 3,1 0-3,0-1-19,-1-2 6,-1 0-3,-1-3 0,-2 1-19,-4-3 6,1 1 34,-4-1-10,-2 0-32,1-1 47,-1 1 22,2-1-61,2 1 40,4-2-14,5 1-16,2-3 6,2-2 16,2 0-24,0-1 26,0-2-26,0 3 7,-1 0-20,2 0 23,2 0-26,-1-2 45,1-2 5,1-1 19,0-2-3,2-1 22,1-2 13,3 2-40,-1-2 32,2 1-29,-2 1-11,2 1 3,-1 0-22,-1 3 6,3 0 15,0-1-4,2 0-17,3 1 24,2-4-26,2 0 8,3-3 53,1 1-16,3-3-11,1 1 6,2 1-22,2-1-31,2 0 7,1 0-5,3 2 19,-1 0-25,2 3 28,1 0-46,1 2 32,1 0 8,0-1-22,-2 2-10,2 0 40,-4 3-32,1 0 11,-1 1-3,2-2 37,0-1-29,1 1 11,3-1-3,0 0-19,1 1 6,2 0-3,1-1 0,1 1 19,0 0-25,1-1 9,-2 1-3,1 2 0,0 1-19,2 1 43,-2 0-32,4 0 11,1-1-22,5-3 25,0 0-9,6-1 3,0-2 0,3-1 0,0 0 0,0-1 19,-2 3-24,-3 3 7,-3 5-2,-2 5 0,-2 4-18,-4 5 4,-5 2-39,-4 5 10,-8-1-5,-5 2-19,-5-2 6,-7 0-171,-1 0-101,-5-2-412,-1 1-159,-5 0-828,0 2-226,-5 0-2350,-1 5-903,-2 3 171,0 4-2440,1-2 5009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12:51:44.35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05.677"/>
      <inkml:brushProperty name="anchorY" value="-719.91302"/>
      <inkml:brushProperty name="scaleFactor" value="0.5"/>
    </inkml:brush>
  </inkml:definitions>
  <inkml:trace contextRef="#ctx0" brushRef="#br0">377 271 5042,'2'11'8751,"4"-9"-7166,3-2-913,4-5 54,2-1-251,2-3 269,2-3-16,1-1 331,0-1-79,2-1 156,1 0-312,5 1 59,4 1-328,6 0 6,7 3-247,6 0-1,4 2-148,7 2-26,5 1-78,5 2 14,3 0-30,5 1 6,1-1-22,0 0 81,-2-1-62,-1-1 77,-4-1-40,-1-2 51,-1 1-50,3 1 15,1 1-23,7 4 4,3 2-39,4 2 29,0 1-29,0 1-11,-4 1-35,-2 0 46,-6 1-54,-1 0 16,-3 1 14,1 0-6,-1 0 3,2-2 19,-2-2-24,0-1 7,-1-1-2,0-1 0,-1 0-18,-1 1 23,-3 0-8,1 1-15,-1 0 23,2-1 11,0-3 16,1-2-21,-2-2 8,0-2-22,-1-1 24,0 0-26,-2-1 8,0 2 15,-3 1-4,1 2-36,-1 0 49,1 1-35,-1-2 11,3-1 15,-2-2-23,1-3 8,-3-1 15,1-1-4,-1 1-17,0 2 6,0 3-3,0 4-19,-2 3 6,3 3 15,-1 2-23,3 1 26,2 0-26,0-1 8,-1-3-3,-1-1 18,-3-1-23,-1-2 8,-1 0 15,-2 1-23,-2 0 26,0 2-26,0 3 8,2 2 15,1 4-4,4 2 2,-1 2 0,2 3 0,-5 0 0,-1 1-19,-3-1 24,-5 2-26,-2 0 45,-3 1-13,-3 1-14,-2 0 6,-3 0 16,-3 2-44,-2 0 34,-3 5 7,-1 3-22,-2 5 9,-3 2-22,1 3 6,-2 0-3,-1 2 19,-1-1-25,-1 0 9,-4-1 16,-3 0-25,-5-1-10,-5-1 3,-2-1 16,-5 0-25,-1-2 9,-2 0-3,-1 0-38,-3-2 30,0-1-29,-3-3 8,-3-2 15,-2-4 33,1-1-27,0-2 11,-1-1-3,-2 0-19,-1 0 24,-4 2-7,-4 2-17,-3 3 24,-3 1-26,-3 2 26,-2-2-7,-2-1 20,-2-4-23,-2-3 8,-1-4 15,-4-2-4,-1-3 2,-2-2 0,0 0 37,2-1-48,2 1 35,1 2 8,1 0-21,-1 2-11,-2 1 3,-4 0 15,-2-1-23,-2 1 26,-2-2-26,-2-1 8,-1-1 15,-1-1-23,1-1 26,3-1-26,3-2 8,3 1-3,4 0 0,1 1-19,0-1 43,-1 1 5,-1-1-37,0 1 14,1-1 12,1 0-42,2 0 32,0-1 8,2 0-2,-1 0 2,2-2 0,0-2-38,4-1 30,2-2 8,2-1-40,3-1 14,1-1 31,-2 1-48,0 0 35,-2 1 8,-2 1-21,-1 2 8,-2 1-3,-1 1 0,1 2 0,-1 0 18,1 1-23,1-1 26,1-1-26,-1-1 26,1-3-45,-2-1 32,2-1-29,1 0 45,1 1-32,2 1 11,0 2 15,0 1-4,0 0-17,-1 1 6,-1 0-3,-1-1 0,0 0-19,0-2 24,0 0-7,-2-1 20,1-1-23,-1 1 8,-1 0 15,-2 0-23,1 2 8,-1 0 15,2-1-23,1 0 26,3-1-26,2 0 26,4-1-26,-1 1 8,3 1-22,-2 0 62,0 1-38,-2 1 14,-1 1-22,0 2-13,-2 0 40,0 0-32,0-1-8,-2 0 21,1-2-7,-2-2-36,1 0 49,-1-2-16,1 0 5,-1-2 18,3 1-23,3 0 26,3-1-26,2 1 26,3 1-26,0-1-11,0 2 40,-1-1-32,-1 1-8,-1-1 40,-1 1-32,1-1 29,-1 1-26,1 0 27,0 0-28,-1 1 28,2 1-28,-2 0 9,1 0 16,1 1-25,-2 0-10,0-1 40,0 0-32,-1 0-8,-1-1 22,-1-1 10,1-1-22,1-3 28,3 1-28,3-2 9,3 0-3,2 2 19,1 1-25,1 1 28,-1 1-28,-1 1-10,-3-1 22,-1 1-9,-1-2 3,-1 0 19,0 0-6,0-1-16,2-1 25,0 0-9,2 0-16,0-1 25,0 0-9,1 0-34,0 0 29,-1 1 8,0-1-3,-1 1 3,0-1 0,0-1-37,-1 0 29,-1-1-11,0-1-16,1-1 25,2-1-9,2-1 22,2-2-25,1-1 65,2-1-56,-1-1-1,2 1 38,0 1-50,1 1 15,1 1 14,2 1-6,2-1-16,1 0 25,1-3-9,0-1 3,1-1-19,1-3 25,-1-2-46,-2 0 50,-1-1-15,-1 2-14,0 0 25,0 2-9,1 3-34,2 2 29,1 0 26,0 0-44,1-2 52,2 0-15,1-4-14,1 0 43,3-2-32,1-1 30,1-1-28,0 0-10,0 1 22,0 0-46,-2 1 13,-1-1 14,1 0-6,-1-1-34,1-1 66,0 0-39,1 0 12,1 1-2,2 0 19,0 2-43,2 1 13,-1 1 33,1 0-30,-1 0-8,-1 0 21,-1-1 11,1 0-40,-1-1 13,1-2 14,0 0-24,-1 0 7,1 0-2,0 0 19,-1 2-6,0 0 3,-1 3-18,-1 0 4,1 3 17,0 0-6,1 2-15,2-1 23,2 1-8,0 0 3,2-1 19,0 1-24,1 1 7,2 0-2,0 0-18,2 1-14,2 1 58,2-1-55,0 0 18,2 0 33,1-1-49,1 1 16,-1 0 14,0 1 13,-1 1-40,0 1 32,-2 0-29,-1 1-11,-1 0 21,-2-1-26,-1 1 26,-2 0-8,-2 2-15,-1 1-33,-2 3-141,0 3-523,-2 3-347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CA4AB-3F49-434F-93C6-50EFA9C074F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23BF2-860B-D64F-84FD-55ADC170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5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d.org/tmercer" TargetMode="External"/><Relationship Id="rId2" Type="http://schemas.openxmlformats.org/officeDocument/2006/relationships/hyperlink" Target="mailto:tmehalick@cbs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customXml" Target="../ink/ink12.xml"/><Relationship Id="rId3" Type="http://schemas.openxmlformats.org/officeDocument/2006/relationships/image" Target="../media/image15.png"/><Relationship Id="rId7" Type="http://schemas.openxmlformats.org/officeDocument/2006/relationships/customXml" Target="../ink/ink9.xml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30.png"/><Relationship Id="rId4" Type="http://schemas.openxmlformats.org/officeDocument/2006/relationships/image" Target="../media/image16.png"/><Relationship Id="rId9" Type="http://schemas.openxmlformats.org/officeDocument/2006/relationships/customXml" Target="../ink/ink10.xml"/><Relationship Id="rId1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d.org/tmercer" TargetMode="External"/><Relationship Id="rId2" Type="http://schemas.openxmlformats.org/officeDocument/2006/relationships/hyperlink" Target="mailto:tmehalick@cbsd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2.png"/><Relationship Id="rId7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customXml" Target="../ink/ink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58737"/>
              </p:ext>
            </p:extLst>
          </p:nvPr>
        </p:nvGraphicFramePr>
        <p:xfrm>
          <a:off x="0" y="331134"/>
          <a:ext cx="12192000" cy="19202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Welcome to Back-to-School Night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4000" b="1" baseline="30000" dirty="0">
                          <a:solidFill>
                            <a:srgbClr val="00A800"/>
                          </a:solidFill>
                          <a:latin typeface="Times New Roman"/>
                        </a:rPr>
                        <a:t>st</a:t>
                      </a:r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4000" b="1" dirty="0">
                          <a:solidFill>
                            <a:srgbClr val="00A800"/>
                          </a:solidFill>
                          <a:effectLst/>
                          <a:latin typeface="Times New Roman"/>
                        </a:rPr>
                        <a:t>Block AP Chemistry, A223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</a:t>
                      </a:r>
                      <a:endParaRPr lang="en-US" sz="3600" b="0" dirty="0">
                        <a:solidFill>
                          <a:srgbClr val="9B00C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4DA265-6B28-460E-9254-25373BB54C03}"/>
              </a:ext>
            </a:extLst>
          </p:cNvPr>
          <p:cNvSpPr txBox="1"/>
          <p:nvPr/>
        </p:nvSpPr>
        <p:spPr>
          <a:xfrm>
            <a:off x="0" y="0"/>
            <a:ext cx="2519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7:00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–7:15pm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0E2AC-D44A-432A-9FD3-806D1C45CFA6}"/>
              </a:ext>
            </a:extLst>
          </p:cNvPr>
          <p:cNvSpPr txBox="1"/>
          <p:nvPr/>
        </p:nvSpPr>
        <p:spPr>
          <a:xfrm>
            <a:off x="-1" y="460662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reach out to me at any time: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tmehalick@cbsd.org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your reference, tonight’s PowerPoint will be posted on my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SchoolWires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site: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https://www.cbsd.org/tmercer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E6510-EE83-4AC1-9A56-05AB9085A959}"/>
              </a:ext>
            </a:extLst>
          </p:cNvPr>
          <p:cNvSpPr txBox="1"/>
          <p:nvPr/>
        </p:nvSpPr>
        <p:spPr>
          <a:xfrm>
            <a:off x="550223" y="2551837"/>
            <a:ext cx="11091553" cy="17543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take an index card and write (1) your name, (2) your student’s name, and (3) at least one thing that you think I should know about your student to help them succeed.</a:t>
            </a:r>
          </a:p>
        </p:txBody>
      </p:sp>
    </p:spTree>
    <p:extLst>
      <p:ext uri="{BB962C8B-B14F-4D97-AF65-F5344CB8AC3E}">
        <p14:creationId xmlns:p14="http://schemas.microsoft.com/office/powerpoint/2010/main" val="160578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Our Main Technology Platforms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31369"/>
              </p:ext>
            </p:extLst>
          </p:nvPr>
        </p:nvGraphicFramePr>
        <p:xfrm>
          <a:off x="0" y="860867"/>
          <a:ext cx="6096000" cy="57302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CANVAS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Interacting with daily “Do Now,” Agenda, Objectives, &amp; Homework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Submitting assignments (labs, Phases, etc.)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Taking practice quizzes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Accessing relevant answer keys to OneNote worksheets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*Organized by Unit*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F53F5A-87BC-40F5-9452-1C0B3C0F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18150"/>
              </p:ext>
            </p:extLst>
          </p:nvPr>
        </p:nvGraphicFramePr>
        <p:xfrm>
          <a:off x="6096000" y="860867"/>
          <a:ext cx="6096000" cy="35356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ONENOTE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Viewing handouts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Taking notes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Recording work for labs &amp; homework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*Organized by Unit*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87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Our Main Technology Platforms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51923"/>
              </p:ext>
            </p:extLst>
          </p:nvPr>
        </p:nvGraphicFramePr>
        <p:xfrm>
          <a:off x="0" y="860867"/>
          <a:ext cx="6096000" cy="57302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CANVAS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Interacting with daily “Do Now,” Agenda, Objectives, &amp; Homework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Submitting assignments (labs, Phases, etc.)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Taking practice quizzes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Accessing relevant answer keys to OneNote worksheets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*Organized by Unit*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F53F5A-87BC-40F5-9452-1C0B3C0F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40102"/>
              </p:ext>
            </p:extLst>
          </p:nvPr>
        </p:nvGraphicFramePr>
        <p:xfrm>
          <a:off x="6096000" y="860867"/>
          <a:ext cx="6096000" cy="35356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ONENOTE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Viewing handouts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Taking notes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Recording work for labs &amp; homework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*Organized by Unit*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18D2FC5-315F-41B9-AA5F-38A7CA8B307D}"/>
              </a:ext>
            </a:extLst>
          </p:cNvPr>
          <p:cNvSpPr txBox="1"/>
          <p:nvPr/>
        </p:nvSpPr>
        <p:spPr>
          <a:xfrm>
            <a:off x="6096001" y="4708997"/>
            <a:ext cx="6095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Students are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always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welcome to write on paper/pencil &amp; upload images of work as needed</a:t>
            </a:r>
          </a:p>
        </p:txBody>
      </p:sp>
    </p:spTree>
    <p:extLst>
      <p:ext uri="{BB962C8B-B14F-4D97-AF65-F5344CB8AC3E}">
        <p14:creationId xmlns:p14="http://schemas.microsoft.com/office/powerpoint/2010/main" val="86070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A78962F-B553-41EC-83C4-CD27E68D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86" y="808048"/>
            <a:ext cx="3577381" cy="5664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5C432F-AFEA-4582-A701-B7EBFDDB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01" y="4774880"/>
            <a:ext cx="3582721" cy="18383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454FA9-E5FB-46F6-8F2B-FB5046720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1"/>
          <a:stretch/>
        </p:blipFill>
        <p:spPr>
          <a:xfrm>
            <a:off x="5034708" y="4278"/>
            <a:ext cx="7157615" cy="515750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36868"/>
              </p:ext>
            </p:extLst>
          </p:nvPr>
        </p:nvGraphicFramePr>
        <p:xfrm>
          <a:off x="0" y="0"/>
          <a:ext cx="5034708" cy="701040"/>
        </p:xfrm>
        <a:graphic>
          <a:graphicData uri="http://schemas.openxmlformats.org/drawingml/2006/table">
            <a:tbl>
              <a:tblPr/>
              <a:tblGrid>
                <a:gridCol w="5034708">
                  <a:extLst>
                    <a:ext uri="{9D8B030D-6E8A-4147-A177-3AD203B41FA5}">
                      <a16:colId xmlns:a16="http://schemas.microsoft.com/office/drawing/2014/main" val="841485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Absence Resources</a:t>
                      </a:r>
                      <a:endParaRPr lang="en-US" sz="4000" dirty="0">
                        <a:solidFill>
                          <a:srgbClr val="00CC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6359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51C3E1-980B-49E5-83E4-733BEF1694F5}"/>
                  </a:ext>
                </a:extLst>
              </p14:cNvPr>
              <p14:cNvContentPartPr/>
              <p14:nvPr/>
            </p14:nvContentPartPr>
            <p14:xfrm>
              <a:off x="2391901" y="5850199"/>
              <a:ext cx="1408918" cy="76300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51C3E1-980B-49E5-83E4-733BEF169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3898" y="5832195"/>
                <a:ext cx="1444564" cy="798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F6468D-773D-44F0-B802-38B2F3010A6E}"/>
                  </a:ext>
                </a:extLst>
              </p14:cNvPr>
              <p14:cNvContentPartPr/>
              <p14:nvPr/>
            </p14:nvContentPartPr>
            <p14:xfrm>
              <a:off x="282964" y="1197200"/>
              <a:ext cx="2528280" cy="650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F6468D-773D-44F0-B802-38B2F3010A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964" y="1179200"/>
                <a:ext cx="256392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0AFA11-17D3-4068-9DD2-F1AA744E6DEB}"/>
                  </a:ext>
                </a:extLst>
              </p14:cNvPr>
              <p14:cNvContentPartPr/>
              <p14:nvPr/>
            </p14:nvContentPartPr>
            <p14:xfrm>
              <a:off x="141787" y="3898280"/>
              <a:ext cx="2209680" cy="1022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0AFA11-17D3-4068-9DD2-F1AA744E6D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87" y="3880280"/>
                <a:ext cx="2245320" cy="10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41A8001-4CB3-4094-A372-3ED3F1E97B79}"/>
              </a:ext>
            </a:extLst>
          </p:cNvPr>
          <p:cNvGrpSpPr/>
          <p:nvPr/>
        </p:nvGrpSpPr>
        <p:grpSpPr>
          <a:xfrm>
            <a:off x="2386642" y="1419320"/>
            <a:ext cx="2965842" cy="4197600"/>
            <a:chOff x="2386642" y="1419320"/>
            <a:chExt cx="2965842" cy="4197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8B6C54-1F6D-4AB5-A559-0B37ECE9258A}"/>
                    </a:ext>
                  </a:extLst>
                </p14:cNvPr>
                <p14:cNvContentPartPr/>
                <p14:nvPr/>
              </p14:nvContentPartPr>
              <p14:xfrm>
                <a:off x="3135964" y="1419320"/>
                <a:ext cx="2216520" cy="164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8B6C54-1F6D-4AB5-A559-0B37ECE925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18324" y="1401680"/>
                  <a:ext cx="2252160" cy="16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C4C096-59A1-43C1-96C5-88C6E4BA36C5}"/>
                    </a:ext>
                  </a:extLst>
                </p14:cNvPr>
                <p14:cNvContentPartPr/>
                <p14:nvPr/>
              </p14:nvContentPartPr>
              <p14:xfrm>
                <a:off x="2386642" y="3170719"/>
                <a:ext cx="2608722" cy="96947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C4C096-59A1-43C1-96C5-88C6E4BA36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68641" y="3152726"/>
                  <a:ext cx="2644364" cy="1005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A3D45C-0B5C-4342-8178-90400C82CB42}"/>
                    </a:ext>
                  </a:extLst>
                </p14:cNvPr>
                <p14:cNvContentPartPr/>
                <p14:nvPr/>
              </p14:nvContentPartPr>
              <p14:xfrm>
                <a:off x="3462124" y="3316880"/>
                <a:ext cx="1818000" cy="2300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A3D45C-0B5C-4342-8178-90400C82CB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44484" y="3299240"/>
                  <a:ext cx="1853640" cy="233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023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baseline="0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Unit “Phases” Overview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96B781-1656-42DC-8DDB-E705ECF5B994}"/>
              </a:ext>
            </a:extLst>
          </p:cNvPr>
          <p:cNvSpPr/>
          <p:nvPr/>
        </p:nvSpPr>
        <p:spPr>
          <a:xfrm>
            <a:off x="381000" y="2291553"/>
            <a:ext cx="1181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000096"/>
                </a:solidFill>
                <a:latin typeface="Times New Roman" panose="02020603050405020304" pitchFamily="18" charset="0"/>
              </a:rPr>
              <a:t>Phase 1</a:t>
            </a:r>
            <a:r>
              <a:rPr lang="en-US" sz="3200" b="1" dirty="0">
                <a:solidFill>
                  <a:srgbClr val="000096"/>
                </a:solidFill>
                <a:latin typeface="Times New Roman" panose="02020603050405020304" pitchFamily="18" charset="0"/>
              </a:rPr>
              <a:t>: Basic Skills </a:t>
            </a:r>
            <a:r>
              <a:rPr lang="en-US" sz="2800" dirty="0">
                <a:solidFill>
                  <a:srgbClr val="000096"/>
                </a:solidFill>
                <a:latin typeface="Times New Roman" panose="02020603050405020304" pitchFamily="18" charset="0"/>
              </a:rPr>
              <a:t>(first few days of unit)</a:t>
            </a:r>
            <a:endParaRPr lang="en-US" sz="2800" b="1" u="sng" dirty="0">
              <a:solidFill>
                <a:srgbClr val="000096"/>
              </a:solidFill>
              <a:latin typeface="Times New Roman" panose="02020603050405020304" pitchFamily="18" charset="0"/>
            </a:endParaRPr>
          </a:p>
          <a:p>
            <a:pPr marL="576263" lvl="0" indent="-457200">
              <a:buFont typeface="Courier New" panose="02070309020205020404" pitchFamily="49" charset="0"/>
              <a:buChar char="o"/>
              <a:defRPr/>
            </a:pPr>
            <a:r>
              <a:rPr lang="en-US" sz="3200" i="1" dirty="0">
                <a:solidFill>
                  <a:srgbClr val="000096"/>
                </a:solidFill>
                <a:latin typeface="Times New Roman" panose="02020603050405020304" pitchFamily="18" charset="0"/>
              </a:rPr>
              <a:t>Preview core concepts </a:t>
            </a: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of a unit by solving problems </a:t>
            </a:r>
            <a:r>
              <a:rPr lang="en-US" sz="2300" dirty="0">
                <a:solidFill>
                  <a:srgbClr val="000096"/>
                </a:solidFill>
                <a:latin typeface="Times New Roman" panose="02020603050405020304" pitchFamily="18" charset="0"/>
              </a:rPr>
              <a:t>(solutions provided)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4E115-0A68-4A21-BB9C-135367256DB8}"/>
              </a:ext>
            </a:extLst>
          </p:cNvPr>
          <p:cNvSpPr/>
          <p:nvPr/>
        </p:nvSpPr>
        <p:spPr>
          <a:xfrm>
            <a:off x="380999" y="3467727"/>
            <a:ext cx="11675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000096"/>
                </a:solidFill>
                <a:latin typeface="Times New Roman" panose="02020603050405020304" pitchFamily="18" charset="0"/>
              </a:rPr>
              <a:t>Phase 2</a:t>
            </a:r>
            <a:r>
              <a:rPr lang="en-US" sz="3200" b="1" dirty="0">
                <a:solidFill>
                  <a:srgbClr val="000096"/>
                </a:solidFill>
                <a:latin typeface="Times New Roman" panose="02020603050405020304" pitchFamily="18" charset="0"/>
              </a:rPr>
              <a:t>: Application</a:t>
            </a: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6"/>
                </a:solidFill>
                <a:latin typeface="Times New Roman" panose="02020603050405020304" pitchFamily="18" charset="0"/>
              </a:rPr>
              <a:t>(middle chunk of unit)</a:t>
            </a:r>
            <a:endParaRPr lang="en-US" sz="2800" b="1" u="sng" dirty="0">
              <a:solidFill>
                <a:srgbClr val="000096"/>
              </a:solidFill>
              <a:latin typeface="Times New Roman" panose="02020603050405020304" pitchFamily="18" charset="0"/>
            </a:endParaRPr>
          </a:p>
          <a:p>
            <a:pPr marL="576263" lvl="0" indent="-4572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Traditional lessons, but </a:t>
            </a:r>
            <a:r>
              <a:rPr lang="en-US" sz="3200" i="1" dirty="0">
                <a:solidFill>
                  <a:srgbClr val="000096"/>
                </a:solidFill>
                <a:latin typeface="Times New Roman" panose="02020603050405020304" pitchFamily="18" charset="0"/>
              </a:rPr>
              <a:t>focused due to feedback </a:t>
            </a: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from Phase 1</a:t>
            </a:r>
          </a:p>
          <a:p>
            <a:pPr marL="576263" lvl="0" indent="-4572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Includes </a:t>
            </a:r>
            <a:r>
              <a:rPr lang="en-US" sz="3200" i="1" dirty="0">
                <a:solidFill>
                  <a:srgbClr val="000096"/>
                </a:solidFill>
                <a:latin typeface="Times New Roman" panose="02020603050405020304" pitchFamily="18" charset="0"/>
              </a:rPr>
              <a:t>test-like checkpoint quiz </a:t>
            </a: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for additional nongraded input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688BE-E88C-40A5-AE00-FAACF4956129}"/>
              </a:ext>
            </a:extLst>
          </p:cNvPr>
          <p:cNvSpPr/>
          <p:nvPr/>
        </p:nvSpPr>
        <p:spPr>
          <a:xfrm>
            <a:off x="380999" y="5136343"/>
            <a:ext cx="11429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000096"/>
                </a:solidFill>
                <a:latin typeface="Times New Roman" panose="02020603050405020304" pitchFamily="18" charset="0"/>
              </a:rPr>
              <a:t>Phases 3–4</a:t>
            </a:r>
            <a:r>
              <a:rPr lang="en-US" sz="3200" b="1" dirty="0">
                <a:solidFill>
                  <a:srgbClr val="000096"/>
                </a:solidFill>
                <a:latin typeface="Times New Roman" panose="02020603050405020304" pitchFamily="18" charset="0"/>
              </a:rPr>
              <a:t>: Practice Tests</a:t>
            </a: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6"/>
                </a:solidFill>
                <a:latin typeface="Times New Roman" panose="02020603050405020304" pitchFamily="18" charset="0"/>
              </a:rPr>
              <a:t>(days leading up to unit exam)</a:t>
            </a:r>
            <a:endParaRPr lang="en-US" sz="2800" b="1" u="sng" dirty="0">
              <a:solidFill>
                <a:srgbClr val="000096"/>
              </a:solidFill>
              <a:latin typeface="Times New Roman" panose="02020603050405020304" pitchFamily="18" charset="0"/>
            </a:endParaRPr>
          </a:p>
          <a:p>
            <a:pPr marL="576263" lvl="0" indent="-461963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000096"/>
                </a:solidFill>
                <a:latin typeface="Times New Roman" panose="02020603050405020304" pitchFamily="18" charset="0"/>
              </a:rPr>
              <a:t>Take-home MCQs &amp; test-like scenario FRQ </a:t>
            </a:r>
            <a:r>
              <a:rPr lang="en-US" sz="3200" i="1" dirty="0">
                <a:solidFill>
                  <a:srgbClr val="000096"/>
                </a:solidFill>
                <a:latin typeface="Times New Roman" panose="02020603050405020304" pitchFamily="18" charset="0"/>
              </a:rPr>
              <a:t>to kickstart 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74E66-3597-4245-9EC2-0C1B698AA284}"/>
              </a:ext>
            </a:extLst>
          </p:cNvPr>
          <p:cNvSpPr/>
          <p:nvPr/>
        </p:nvSpPr>
        <p:spPr>
          <a:xfrm>
            <a:off x="-2" y="799996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u="sng" dirty="0">
                <a:solidFill>
                  <a:srgbClr val="00CC00"/>
                </a:solidFill>
                <a:latin typeface="Times New Roman" panose="02020603050405020304" pitchFamily="18" charset="0"/>
              </a:rPr>
              <a:t>GOAL</a:t>
            </a:r>
            <a:r>
              <a:rPr lang="en-US" sz="3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To ensure 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visibility</a:t>
            </a: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 &amp; </a:t>
            </a:r>
            <a:r>
              <a:rPr lang="en-US" sz="36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accountability</a:t>
            </a: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</a:rPr>
              <a:t>by providing nongraded feedback at strategic checkpoints throughout a unit.</a:t>
            </a:r>
          </a:p>
        </p:txBody>
      </p:sp>
    </p:spTree>
    <p:extLst>
      <p:ext uri="{BB962C8B-B14F-4D97-AF65-F5344CB8AC3E}">
        <p14:creationId xmlns:p14="http://schemas.microsoft.com/office/powerpoint/2010/main" val="12475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1651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Recommendations from Former Students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23851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66" y="701040"/>
            <a:ext cx="8066667" cy="1466667"/>
          </a:xfrm>
          <a:prstGeom prst="rect">
            <a:avLst/>
          </a:prstGeom>
        </p:spPr>
      </p:pic>
      <p:pic>
        <p:nvPicPr>
          <p:cNvPr id="1027" name="Picture 3" descr="c9bde289-2a9d-4278-b2f3-979c72883308@namprd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7716"/>
          <a:stretch/>
        </p:blipFill>
        <p:spPr bwMode="auto">
          <a:xfrm>
            <a:off x="980721" y="3320395"/>
            <a:ext cx="10230554" cy="176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9B244D-B155-5D43-71DD-5D61DCAEA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21062" r="7381" b="8967"/>
          <a:stretch/>
        </p:blipFill>
        <p:spPr bwMode="auto">
          <a:xfrm>
            <a:off x="1178942" y="5152132"/>
            <a:ext cx="9834114" cy="16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445C652-93AD-DAD5-F935-0773EF9F3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20507" b="26322"/>
          <a:stretch/>
        </p:blipFill>
        <p:spPr bwMode="auto">
          <a:xfrm>
            <a:off x="636437" y="2231914"/>
            <a:ext cx="10919123" cy="101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2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51703de1-5f2d-4dc5-a95d-21c876a90b57@namprd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14746" r="1551"/>
          <a:stretch/>
        </p:blipFill>
        <p:spPr bwMode="auto">
          <a:xfrm>
            <a:off x="616524" y="706920"/>
            <a:ext cx="10958946" cy="20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9701098-9acc-46a0-ae39-c550fb6e1149@namprd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t="19827" b="5487"/>
          <a:stretch/>
        </p:blipFill>
        <p:spPr bwMode="auto">
          <a:xfrm>
            <a:off x="872832" y="4154411"/>
            <a:ext cx="10446327" cy="17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BF66E-D363-4F57-890A-D5D109873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32057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81651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Recommendations from Former Students (cont.)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2385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D6FF04B-CAC8-84BD-3B6C-BFED69A5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84" y="5948473"/>
            <a:ext cx="11070466" cy="842694"/>
          </a:xfrm>
          <a:prstGeom prst="rect">
            <a:avLst/>
          </a:prstGeom>
        </p:spPr>
      </p:pic>
      <p:pic>
        <p:nvPicPr>
          <p:cNvPr id="10" name="Picture 2" descr="83fd46ef-ab81-429b-8c6b-b44f9519867a@namprd04">
            <a:extLst>
              <a:ext uri="{FF2B5EF4-FFF2-40B4-BE49-F238E27FC236}">
                <a16:creationId xmlns:a16="http://schemas.microsoft.com/office/drawing/2014/main" id="{A8999442-7F2D-46A4-B827-3A720AF1D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0625" r="2399"/>
          <a:stretch/>
        </p:blipFill>
        <p:spPr bwMode="auto">
          <a:xfrm>
            <a:off x="1548757" y="2866799"/>
            <a:ext cx="9094476" cy="122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7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61677"/>
              </p:ext>
            </p:extLst>
          </p:nvPr>
        </p:nvGraphicFramePr>
        <p:xfrm>
          <a:off x="0" y="331134"/>
          <a:ext cx="12192000" cy="19202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Welcome to Back-to-School Night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4000" b="1" baseline="30000" dirty="0">
                          <a:solidFill>
                            <a:srgbClr val="00A800"/>
                          </a:solidFill>
                          <a:latin typeface="Times New Roman"/>
                        </a:rPr>
                        <a:t>nd</a:t>
                      </a:r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4000" b="1" dirty="0">
                          <a:solidFill>
                            <a:srgbClr val="00A800"/>
                          </a:solidFill>
                          <a:effectLst/>
                          <a:latin typeface="Times New Roman"/>
                        </a:rPr>
                        <a:t>Block AP Chemistry, A223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</a:t>
                      </a:r>
                      <a:endParaRPr lang="en-US" sz="3600" b="0" dirty="0">
                        <a:solidFill>
                          <a:srgbClr val="9B00C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4DA265-6B28-460E-9254-25373BB54C03}"/>
              </a:ext>
            </a:extLst>
          </p:cNvPr>
          <p:cNvSpPr txBox="1"/>
          <p:nvPr/>
        </p:nvSpPr>
        <p:spPr>
          <a:xfrm>
            <a:off x="0" y="0"/>
            <a:ext cx="2519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7:20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–7:30pm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0E2AC-D44A-432A-9FD3-806D1C45CFA6}"/>
              </a:ext>
            </a:extLst>
          </p:cNvPr>
          <p:cNvSpPr txBox="1"/>
          <p:nvPr/>
        </p:nvSpPr>
        <p:spPr>
          <a:xfrm>
            <a:off x="-1" y="460662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reach out to me at any time: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tmehalick@cbsd.org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your reference, tonight’s PowerPoint will be posted on my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SchoolWires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site: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https://www.cbsd.org/tmercer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E6510-EE83-4AC1-9A56-05AB9085A959}"/>
              </a:ext>
            </a:extLst>
          </p:cNvPr>
          <p:cNvSpPr txBox="1"/>
          <p:nvPr/>
        </p:nvSpPr>
        <p:spPr>
          <a:xfrm>
            <a:off x="550223" y="2551837"/>
            <a:ext cx="11091553" cy="17543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take an index card and write (1) your name, (2) your student’s name, and (3) at least one thing that you think I should know about your student to help them succeed.</a:t>
            </a:r>
          </a:p>
        </p:txBody>
      </p:sp>
    </p:spTree>
    <p:extLst>
      <p:ext uri="{BB962C8B-B14F-4D97-AF65-F5344CB8AC3E}">
        <p14:creationId xmlns:p14="http://schemas.microsoft.com/office/powerpoint/2010/main" val="342150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12056"/>
              </p:ext>
            </p:extLst>
          </p:nvPr>
        </p:nvGraphicFramePr>
        <p:xfrm>
          <a:off x="5699761" y="4857910"/>
          <a:ext cx="5750560" cy="1737360"/>
        </p:xfrm>
        <a:graphic>
          <a:graphicData uri="http://schemas.openxmlformats.org/drawingml/2006/table">
            <a:tbl>
              <a:tblPr/>
              <a:tblGrid>
                <a:gridCol w="5750560">
                  <a:extLst>
                    <a:ext uri="{9D8B030D-6E8A-4147-A177-3AD203B41FA5}">
                      <a16:colId xmlns:a16="http://schemas.microsoft.com/office/drawing/2014/main" val="3895471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Pennsylvania State University</a:t>
                      </a:r>
                      <a:r>
                        <a:rPr lang="en-US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B.S. Secondary Education, Chemistry option (2012)</a:t>
                      </a:r>
                      <a:endParaRPr lang="en-US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24383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9F1A68C-E5D7-4EF0-96DB-D822349EECA7}"/>
              </a:ext>
            </a:extLst>
          </p:cNvPr>
          <p:cNvSpPr/>
          <p:nvPr/>
        </p:nvSpPr>
        <p:spPr>
          <a:xfrm>
            <a:off x="466148" y="3084297"/>
            <a:ext cx="53062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West High School </a:t>
            </a:r>
            <a:endParaRPr lang="en-US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Fall ’14 – Present</a:t>
            </a:r>
          </a:p>
          <a:p>
            <a:pPr marL="914400" lvl="0"/>
            <a:r>
              <a:rPr lang="en-US" sz="1000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endParaRPr lang="en-US" sz="1000" dirty="0">
              <a:solidFill>
                <a:srgbClr val="00CC00"/>
              </a:solidFill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East High School </a:t>
            </a:r>
            <a:endParaRPr lang="en-US" sz="3600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Spring ’14 – Spring ’15</a:t>
            </a:r>
          </a:p>
          <a:p>
            <a:pPr marL="914400" lvl="0"/>
            <a:r>
              <a:rPr lang="en-US" sz="1000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endParaRPr lang="en-US" sz="1000" dirty="0">
              <a:solidFill>
                <a:srgbClr val="00CC00"/>
              </a:solidFill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South High School </a:t>
            </a:r>
            <a:endParaRPr lang="en-US" sz="3600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Fall ’12 – Spring ’14</a:t>
            </a:r>
            <a:endParaRPr lang="en-US" sz="1600" dirty="0">
              <a:solidFill>
                <a:srgbClr val="00CC00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67EC099-7624-44BA-85AB-3B8F9C8EE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10989"/>
              </p:ext>
            </p:extLst>
          </p:nvPr>
        </p:nvGraphicFramePr>
        <p:xfrm>
          <a:off x="0" y="1608746"/>
          <a:ext cx="5889129" cy="1353762"/>
        </p:xfrm>
        <a:graphic>
          <a:graphicData uri="http://schemas.openxmlformats.org/drawingml/2006/table">
            <a:tbl>
              <a:tblPr/>
              <a:tblGrid>
                <a:gridCol w="5889129">
                  <a:extLst>
                    <a:ext uri="{9D8B030D-6E8A-4147-A177-3AD203B41FA5}">
                      <a16:colId xmlns:a16="http://schemas.microsoft.com/office/drawing/2014/main" val="1814341014"/>
                    </a:ext>
                  </a:extLst>
                </a:gridCol>
              </a:tblGrid>
              <a:tr h="1353762">
                <a:tc>
                  <a:txBody>
                    <a:bodyPr/>
                    <a:lstStyle/>
                    <a:p>
                      <a:pPr algn="ctr"/>
                      <a:r>
                        <a:rPr lang="it-IT" sz="3600" i="1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Cabrini University</a:t>
                      </a:r>
                      <a:r>
                        <a:rPr lang="it-IT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it-IT" sz="36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M. Ed. (2016)</a:t>
                      </a:r>
                      <a:endParaRPr lang="it-IT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2071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0F296C-E5C4-4518-9910-1DD316B3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97599"/>
              </p:ext>
            </p:extLst>
          </p:nvPr>
        </p:nvGraphicFramePr>
        <p:xfrm>
          <a:off x="0" y="-11016"/>
          <a:ext cx="12192000" cy="202692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183738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Conceptual, Academic, Honors, &amp; AP Chemistry</a:t>
                      </a:r>
                      <a:br>
                        <a:rPr lang="en-US" b="0" dirty="0">
                          <a:solidFill>
                            <a:srgbClr val="0033CC"/>
                          </a:solidFill>
                          <a:effectLst/>
                        </a:rPr>
                      </a:br>
                      <a:endParaRPr lang="en-US" b="0" dirty="0">
                        <a:solidFill>
                          <a:srgbClr val="0033CC"/>
                        </a:solidFill>
                        <a:effectLst/>
                      </a:endParaRPr>
                    </a:p>
                    <a:p>
                      <a:pPr algn="ctr"/>
                      <a:endParaRPr lang="en-US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50FCEEA-F777-D3A4-3B4F-5928821B6C78}"/>
              </a:ext>
            </a:extLst>
          </p:cNvPr>
          <p:cNvGrpSpPr/>
          <p:nvPr/>
        </p:nvGrpSpPr>
        <p:grpSpPr>
          <a:xfrm>
            <a:off x="6179442" y="1608746"/>
            <a:ext cx="4943300" cy="3282294"/>
            <a:chOff x="6530889" y="1653310"/>
            <a:chExt cx="4943300" cy="3282294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33F77066-96EC-9214-8416-91F94D44C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"/>
            <a:stretch/>
          </p:blipFill>
          <p:spPr bwMode="auto">
            <a:xfrm>
              <a:off x="9002540" y="1653499"/>
              <a:ext cx="2471649" cy="328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1B65DDF-822E-CC2A-9017-2DF3099B8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"/>
            <a:stretch/>
          </p:blipFill>
          <p:spPr bwMode="auto">
            <a:xfrm>
              <a:off x="6530889" y="1653310"/>
              <a:ext cx="2471650" cy="3282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52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Course Outline</a:t>
                      </a:r>
                      <a:r>
                        <a:rPr lang="en-US" sz="4000" b="1" baseline="0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 by Unit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(defined by the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CollegeBoard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68595"/>
              </p:ext>
            </p:extLst>
          </p:nvPr>
        </p:nvGraphicFramePr>
        <p:xfrm>
          <a:off x="7775862" y="1273038"/>
          <a:ext cx="4416138" cy="2225040"/>
        </p:xfrm>
        <a:graphic>
          <a:graphicData uri="http://schemas.openxmlformats.org/drawingml/2006/table">
            <a:tbl>
              <a:tblPr/>
              <a:tblGrid>
                <a:gridCol w="4416138">
                  <a:extLst>
                    <a:ext uri="{9D8B030D-6E8A-4147-A177-3AD203B41FA5}">
                      <a16:colId xmlns:a16="http://schemas.microsoft.com/office/drawing/2014/main" val="245863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800" b="0" baseline="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the equivalent of </a:t>
                      </a:r>
                      <a:r>
                        <a:rPr lang="en-US" sz="2800" b="1" u="sng" baseline="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two</a:t>
                      </a:r>
                      <a:r>
                        <a:rPr lang="en-US" sz="2800" b="0" u="none" baseline="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college courses – general chemistry class &amp; lab – administered in the 30ish weeks prior to the AP Exam early May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71816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7307" y="929640"/>
            <a:ext cx="911629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568325"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Moles, Atomic Structure, &amp; Periodicity</a:t>
            </a:r>
            <a:endParaRPr lang="en-US" sz="3000" dirty="0"/>
          </a:p>
          <a:p>
            <a:pPr marL="568325" indent="-568325"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Bonding</a:t>
            </a:r>
          </a:p>
          <a:p>
            <a:pPr marL="568325" indent="-568325"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Gases, Intermolecular Forces, &amp; Solutions</a:t>
            </a:r>
          </a:p>
          <a:p>
            <a:pPr marL="914400">
              <a:spcAft>
                <a:spcPts val="600"/>
              </a:spcAft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*Spectroscopy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4.  Chemical Reactions &amp; Stoichiometry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Kinetics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Thermochemistry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Equilibrium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Acid/Base Equilibria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Thermodynamics &amp; Electrochemistry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4D3576-2537-43EB-AFA8-15B23B71F6A1}"/>
              </a:ext>
            </a:extLst>
          </p:cNvPr>
          <p:cNvSpPr/>
          <p:nvPr/>
        </p:nvSpPr>
        <p:spPr>
          <a:xfrm>
            <a:off x="7474226" y="3841475"/>
            <a:ext cx="47132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CC00"/>
                </a:solidFill>
                <a:latin typeface="Times New Roman" panose="02020603050405020304" pitchFamily="18" charset="0"/>
              </a:rPr>
              <a:t>many universities accept passing AP scores (3, 4, 5) &amp; award two classes worth of credit (which could amount to 8 credits or ~$8,000 in savings)</a:t>
            </a:r>
          </a:p>
        </p:txBody>
      </p:sp>
    </p:spTree>
    <p:extLst>
      <p:ext uri="{BB962C8B-B14F-4D97-AF65-F5344CB8AC3E}">
        <p14:creationId xmlns:p14="http://schemas.microsoft.com/office/powerpoint/2010/main" val="19439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Course Outline</a:t>
                      </a:r>
                      <a:r>
                        <a:rPr lang="en-US" sz="4000" b="1" baseline="0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 by Unit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(defined by the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CollegeBoard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54936"/>
              </p:ext>
            </p:extLst>
          </p:nvPr>
        </p:nvGraphicFramePr>
        <p:xfrm>
          <a:off x="7775859" y="1470660"/>
          <a:ext cx="3955473" cy="1188720"/>
        </p:xfrm>
        <a:graphic>
          <a:graphicData uri="http://schemas.openxmlformats.org/drawingml/2006/table">
            <a:tbl>
              <a:tblPr/>
              <a:tblGrid>
                <a:gridCol w="3955473">
                  <a:extLst>
                    <a:ext uri="{9D8B030D-6E8A-4147-A177-3AD203B41FA5}">
                      <a16:colId xmlns:a16="http://schemas.microsoft.com/office/drawing/2014/main" val="245863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1 test per unit</a:t>
                      </a:r>
                      <a:endParaRPr lang="en-US" dirty="0">
                        <a:solidFill>
                          <a:srgbClr val="00CC00"/>
                        </a:solidFill>
                        <a:effectLst/>
                      </a:endParaRPr>
                    </a:p>
                    <a:p>
                      <a:pPr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Unit 1 Exam 9/23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71816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7307" y="929640"/>
            <a:ext cx="911629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568325"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Moles, Atomic Structure, &amp; Periodicity</a:t>
            </a:r>
            <a:endParaRPr lang="en-US" sz="3000" dirty="0"/>
          </a:p>
          <a:p>
            <a:pPr marL="568325" indent="-568325"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Bonding</a:t>
            </a:r>
          </a:p>
          <a:p>
            <a:pPr marL="568325" indent="-568325"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Gases, Intermolecular Forces, &amp; Solutions</a:t>
            </a:r>
          </a:p>
          <a:p>
            <a:pPr marL="914400">
              <a:spcAft>
                <a:spcPts val="600"/>
              </a:spcAft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*Spectroscopy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4.  Chemical Reactions &amp; Stoichiometry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Kinetics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Thermochemistry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Equilibrium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Acid/Base Equilibria</a:t>
            </a:r>
          </a:p>
          <a:p>
            <a:pPr marL="514350" indent="-514350">
              <a:spcAft>
                <a:spcPts val="600"/>
              </a:spcAft>
              <a:buAutoNum type="arabicPeriod" startAt="5"/>
            </a:pPr>
            <a:r>
              <a:rPr lang="en-US" sz="3000" dirty="0">
                <a:solidFill>
                  <a:srgbClr val="5500FF"/>
                </a:solidFill>
                <a:latin typeface="Times New Roman" panose="02020603050405020304" pitchFamily="18" charset="0"/>
              </a:rPr>
              <a:t>Thermodynamics &amp; Electrochemistry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82328" y="3429000"/>
          <a:ext cx="4342537" cy="1737360"/>
        </p:xfrm>
        <a:graphic>
          <a:graphicData uri="http://schemas.openxmlformats.org/drawingml/2006/table">
            <a:tbl>
              <a:tblPr/>
              <a:tblGrid>
                <a:gridCol w="4342537">
                  <a:extLst>
                    <a:ext uri="{9D8B030D-6E8A-4147-A177-3AD203B41FA5}">
                      <a16:colId xmlns:a16="http://schemas.microsoft.com/office/drawing/2014/main" val="2105462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i="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Format</a:t>
                      </a:r>
                      <a:r>
                        <a:rPr lang="en-US" sz="3600" i="0" baseline="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of exams mirrors that of the AP Test: </a:t>
                      </a:r>
                      <a:r>
                        <a:rPr lang="en-US" sz="3600" i="0" baseline="0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MC &amp; FRQs</a:t>
                      </a:r>
                      <a:endParaRPr lang="en-US" sz="3600" i="0" baseline="0" dirty="0">
                        <a:solidFill>
                          <a:srgbClr val="00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44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70327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841485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Grades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63597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7964" y="2329444"/>
            <a:ext cx="1633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nd</a:t>
            </a:r>
            <a:r>
              <a:rPr lang="en-US" sz="2800" dirty="0">
                <a:solidFill>
                  <a:schemeClr val="bg1"/>
                </a:solidFill>
              </a:rPr>
              <a:t> MP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40%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E2773-F9A5-4B05-B646-6CD38507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0" y="1112110"/>
            <a:ext cx="11209380" cy="3009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5B470-1DDB-0C64-BFD7-25A040D2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7" y="5007642"/>
            <a:ext cx="4268348" cy="663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A4B55-C7E5-DDAC-7894-728E85530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096" y="4996944"/>
            <a:ext cx="3647886" cy="68464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DBDAD63-2314-2C59-79E1-F2CB8B1CB7E3}"/>
              </a:ext>
            </a:extLst>
          </p:cNvPr>
          <p:cNvGrpSpPr/>
          <p:nvPr/>
        </p:nvGrpSpPr>
        <p:grpSpPr>
          <a:xfrm>
            <a:off x="6135858" y="4153982"/>
            <a:ext cx="1756080" cy="1160280"/>
            <a:chOff x="6135858" y="4153982"/>
            <a:chExt cx="1756080" cy="1160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369B00-37DE-4A93-5F1E-F19C74563142}"/>
                    </a:ext>
                  </a:extLst>
                </p14:cNvPr>
                <p14:cNvContentPartPr/>
                <p14:nvPr/>
              </p14:nvContentPartPr>
              <p14:xfrm>
                <a:off x="6135858" y="4153982"/>
                <a:ext cx="1756080" cy="108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369B00-37DE-4A93-5F1E-F19C745631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18218" y="4136342"/>
                  <a:ext cx="179172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ECDE89-3D73-2F3A-F8CE-13526126D648}"/>
                    </a:ext>
                  </a:extLst>
                </p14:cNvPr>
                <p14:cNvContentPartPr/>
                <p14:nvPr/>
              </p14:nvContentPartPr>
              <p14:xfrm>
                <a:off x="6153858" y="5221742"/>
                <a:ext cx="295200" cy="9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ECDE89-3D73-2F3A-F8CE-13526126D6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6218" y="5203742"/>
                  <a:ext cx="3308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852F1A-02A3-6219-D393-75D6FD4C611C}"/>
              </a:ext>
            </a:extLst>
          </p:cNvPr>
          <p:cNvGrpSpPr/>
          <p:nvPr/>
        </p:nvGrpSpPr>
        <p:grpSpPr>
          <a:xfrm>
            <a:off x="9594738" y="4129862"/>
            <a:ext cx="366840" cy="876600"/>
            <a:chOff x="9594738" y="4129862"/>
            <a:chExt cx="366840" cy="876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970446-7880-2BBC-C045-529AFD1E4C5B}"/>
                    </a:ext>
                  </a:extLst>
                </p14:cNvPr>
                <p14:cNvContentPartPr/>
                <p14:nvPr/>
              </p14:nvContentPartPr>
              <p14:xfrm>
                <a:off x="9661338" y="4129862"/>
                <a:ext cx="171000" cy="83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970446-7880-2BBC-C045-529AFD1E4C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3338" y="4112222"/>
                  <a:ext cx="20664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15F394-EF0B-76D4-1904-559490984D06}"/>
                    </a:ext>
                  </a:extLst>
                </p14:cNvPr>
                <p14:cNvContentPartPr/>
                <p14:nvPr/>
              </p14:nvContentPartPr>
              <p14:xfrm>
                <a:off x="9823698" y="4798742"/>
                <a:ext cx="137880" cy="184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15F394-EF0B-76D4-1904-559490984D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05698" y="4781102"/>
                  <a:ext cx="173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878B7C-A7F3-F420-B043-8DE680E82456}"/>
                    </a:ext>
                  </a:extLst>
                </p14:cNvPr>
                <p14:cNvContentPartPr/>
                <p14:nvPr/>
              </p14:nvContentPartPr>
              <p14:xfrm>
                <a:off x="9594738" y="4882982"/>
                <a:ext cx="212040" cy="123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878B7C-A7F3-F420-B043-8DE680E824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77098" y="4864982"/>
                  <a:ext cx="247680" cy="15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51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60049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Our Main Technology Platforms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70992"/>
              </p:ext>
            </p:extLst>
          </p:nvPr>
        </p:nvGraphicFramePr>
        <p:xfrm>
          <a:off x="0" y="860867"/>
          <a:ext cx="6096000" cy="6400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CANVAS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F53F5A-87BC-40F5-9452-1C0B3C0F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80041"/>
              </p:ext>
            </p:extLst>
          </p:nvPr>
        </p:nvGraphicFramePr>
        <p:xfrm>
          <a:off x="6096000" y="860867"/>
          <a:ext cx="6096000" cy="9448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ONENOTE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3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Our Main Technology Platforms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28229"/>
              </p:ext>
            </p:extLst>
          </p:nvPr>
        </p:nvGraphicFramePr>
        <p:xfrm>
          <a:off x="0" y="860867"/>
          <a:ext cx="6096000" cy="57302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CANVAS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Interacting with daily “Do Now,” Agenda, Objectives, &amp; Homework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Submitting assignments (labs, Phases, etc.)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Taking practice quizzes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Accessing relevant answer keys to OneNote worksheets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*Organized by Unit*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F53F5A-87BC-40F5-9452-1C0B3C0F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70525"/>
              </p:ext>
            </p:extLst>
          </p:nvPr>
        </p:nvGraphicFramePr>
        <p:xfrm>
          <a:off x="6096000" y="860867"/>
          <a:ext cx="6096000" cy="6400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ONENOTE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6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E4E3F3-1A73-4499-9ACC-6D05AB4E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02" y="2921330"/>
            <a:ext cx="3270603" cy="2857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82CBF4-710E-48E6-B440-4B9E926FD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858" y="827201"/>
            <a:ext cx="3193447" cy="1495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ECADE5-FB6E-4762-B74D-3D626357C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244" y="701040"/>
            <a:ext cx="3086756" cy="615696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51356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Our Main Technology Platforms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88103"/>
              </p:ext>
            </p:extLst>
          </p:nvPr>
        </p:nvGraphicFramePr>
        <p:xfrm>
          <a:off x="0" y="860867"/>
          <a:ext cx="6096000" cy="57302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02296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CANVAS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Interacting with daily “Do Now,” Agenda, Objectives, &amp; Homework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Submitting assignments (labs, Phases, etc.)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Taking practice quizzes</a:t>
                      </a:r>
                    </a:p>
                    <a:p>
                      <a:pPr marL="461963" indent="-461963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Accessing relevant answer keys to OneNote worksheets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*Organized by Unit*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86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0E5818-6155-41E7-BA10-506B7E6C8484}"/>
                  </a:ext>
                </a:extLst>
              </p14:cNvPr>
              <p14:cNvContentPartPr/>
              <p14:nvPr/>
            </p14:nvContentPartPr>
            <p14:xfrm>
              <a:off x="5766858" y="1952651"/>
              <a:ext cx="778680" cy="403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0E5818-6155-41E7-BA10-506B7E6C8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8858" y="1934651"/>
                <a:ext cx="8143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5F99C2-A297-4DEF-A400-0E20FCE63A50}"/>
                  </a:ext>
                </a:extLst>
              </p14:cNvPr>
              <p14:cNvContentPartPr/>
              <p14:nvPr/>
            </p14:nvContentPartPr>
            <p14:xfrm>
              <a:off x="8225912" y="4091216"/>
              <a:ext cx="1032120" cy="444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5F99C2-A297-4DEF-A400-0E20FCE63A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7918" y="4073216"/>
                <a:ext cx="1067748" cy="4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762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MEHALICK, THERESA M</dc:creator>
  <cp:lastModifiedBy>MEHALICK, THERESA M</cp:lastModifiedBy>
  <cp:revision>71</cp:revision>
  <dcterms:created xsi:type="dcterms:W3CDTF">2017-06-19T14:38:27Z</dcterms:created>
  <dcterms:modified xsi:type="dcterms:W3CDTF">2022-09-08T23:16:11Z</dcterms:modified>
</cp:coreProperties>
</file>